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648" r:id="rId2"/>
  </p:sldMasterIdLst>
  <p:notesMasterIdLst>
    <p:notesMasterId r:id="rId14"/>
  </p:notesMasterIdLst>
  <p:sldIdLst>
    <p:sldId id="264" r:id="rId3"/>
    <p:sldId id="269" r:id="rId4"/>
    <p:sldId id="265" r:id="rId5"/>
    <p:sldId id="266" r:id="rId6"/>
    <p:sldId id="270" r:id="rId7"/>
    <p:sldId id="272" r:id="rId8"/>
    <p:sldId id="267" r:id="rId9"/>
    <p:sldId id="268" r:id="rId10"/>
    <p:sldId id="271" r:id="rId11"/>
    <p:sldId id="273" r:id="rId12"/>
    <p:sldId id="274"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E992"/>
    <a:srgbClr val="A7C84B"/>
    <a:srgbClr val="8EC02F"/>
    <a:srgbClr val="D2E17A"/>
    <a:srgbClr val="C4D967"/>
    <a:srgbClr val="C4D853"/>
    <a:srgbClr val="B7D24D"/>
    <a:srgbClr val="A8CA3C"/>
    <a:srgbClr val="A4C2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800" autoAdjust="0"/>
  </p:normalViewPr>
  <p:slideViewPr>
    <p:cSldViewPr snapToGrid="0" snapToObjects="1">
      <p:cViewPr varScale="1">
        <p:scale>
          <a:sx n="108" d="100"/>
          <a:sy n="108" d="100"/>
        </p:scale>
        <p:origin x="-1704" y="-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8" d="100"/>
          <a:sy n="88" d="100"/>
        </p:scale>
        <p:origin x="-382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D95F6-33E5-B34C-B39F-4C041075837A}" type="datetimeFigureOut">
              <a:rPr lang="en-US" smtClean="0"/>
              <a:t>4/3/2018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856AF9-41B2-4E4C-B15C-CFEBF6CE9605}" type="slidenum">
              <a:rPr lang="en-US" smtClean="0"/>
              <a:t>‹#›</a:t>
            </a:fld>
            <a:endParaRPr lang="en-US"/>
          </a:p>
        </p:txBody>
      </p:sp>
    </p:spTree>
    <p:extLst>
      <p:ext uri="{BB962C8B-B14F-4D97-AF65-F5344CB8AC3E}">
        <p14:creationId xmlns:p14="http://schemas.microsoft.com/office/powerpoint/2010/main" val="11093764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C1856AF9-41B2-4E4C-B15C-CFEBF6CE9605}" type="slidenum">
              <a:rPr lang="en-US" smtClean="0"/>
              <a:t>1</a:t>
            </a:fld>
            <a:endParaRPr lang="en-US"/>
          </a:p>
        </p:txBody>
      </p:sp>
    </p:spTree>
    <p:extLst>
      <p:ext uri="{BB962C8B-B14F-4D97-AF65-F5344CB8AC3E}">
        <p14:creationId xmlns:p14="http://schemas.microsoft.com/office/powerpoint/2010/main" val="1110451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10"/>
          </p:nvPr>
        </p:nvSpPr>
        <p:spPr/>
        <p:txBody>
          <a:bodyPr/>
          <a:lstStyle/>
          <a:p>
            <a:fld id="{C1856AF9-41B2-4E4C-B15C-CFEBF6CE9605}" type="slidenum">
              <a:rPr lang="en-US" smtClean="0"/>
              <a:t>10</a:t>
            </a:fld>
            <a:endParaRPr lang="en-US"/>
          </a:p>
        </p:txBody>
      </p:sp>
    </p:spTree>
    <p:extLst>
      <p:ext uri="{BB962C8B-B14F-4D97-AF65-F5344CB8AC3E}">
        <p14:creationId xmlns:p14="http://schemas.microsoft.com/office/powerpoint/2010/main" val="180273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C1856AF9-41B2-4E4C-B15C-CFEBF6CE9605}" type="slidenum">
              <a:rPr lang="en-US" smtClean="0"/>
              <a:t>11</a:t>
            </a:fld>
            <a:endParaRPr lang="en-US"/>
          </a:p>
        </p:txBody>
      </p:sp>
    </p:spTree>
    <p:extLst>
      <p:ext uri="{BB962C8B-B14F-4D97-AF65-F5344CB8AC3E}">
        <p14:creationId xmlns:p14="http://schemas.microsoft.com/office/powerpoint/2010/main" val="2713044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NZ" dirty="0"/>
          </a:p>
        </p:txBody>
      </p:sp>
      <p:sp>
        <p:nvSpPr>
          <p:cNvPr id="4" name="Slide Number Placeholder 3"/>
          <p:cNvSpPr>
            <a:spLocks noGrp="1"/>
          </p:cNvSpPr>
          <p:nvPr>
            <p:ph type="sldNum" sz="quarter" idx="10"/>
          </p:nvPr>
        </p:nvSpPr>
        <p:spPr/>
        <p:txBody>
          <a:bodyPr/>
          <a:lstStyle/>
          <a:p>
            <a:fld id="{C1856AF9-41B2-4E4C-B15C-CFEBF6CE9605}" type="slidenum">
              <a:rPr lang="en-US" smtClean="0"/>
              <a:t>2</a:t>
            </a:fld>
            <a:endParaRPr lang="en-US"/>
          </a:p>
        </p:txBody>
      </p:sp>
    </p:spTree>
    <p:extLst>
      <p:ext uri="{BB962C8B-B14F-4D97-AF65-F5344CB8AC3E}">
        <p14:creationId xmlns:p14="http://schemas.microsoft.com/office/powerpoint/2010/main" val="1386562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C1856AF9-41B2-4E4C-B15C-CFEBF6CE9605}" type="slidenum">
              <a:rPr lang="en-US" smtClean="0"/>
              <a:t>3</a:t>
            </a:fld>
            <a:endParaRPr lang="en-US"/>
          </a:p>
        </p:txBody>
      </p:sp>
    </p:spTree>
    <p:extLst>
      <p:ext uri="{BB962C8B-B14F-4D97-AF65-F5344CB8AC3E}">
        <p14:creationId xmlns:p14="http://schemas.microsoft.com/office/powerpoint/2010/main" val="183879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C1856AF9-41B2-4E4C-B15C-CFEBF6CE9605}" type="slidenum">
              <a:rPr lang="en-US" smtClean="0"/>
              <a:t>4</a:t>
            </a:fld>
            <a:endParaRPr lang="en-US"/>
          </a:p>
        </p:txBody>
      </p:sp>
    </p:spTree>
    <p:extLst>
      <p:ext uri="{BB962C8B-B14F-4D97-AF65-F5344CB8AC3E}">
        <p14:creationId xmlns:p14="http://schemas.microsoft.com/office/powerpoint/2010/main" val="76705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10"/>
          </p:nvPr>
        </p:nvSpPr>
        <p:spPr/>
        <p:txBody>
          <a:bodyPr/>
          <a:lstStyle/>
          <a:p>
            <a:fld id="{C1856AF9-41B2-4E4C-B15C-CFEBF6CE9605}" type="slidenum">
              <a:rPr lang="en-US" smtClean="0"/>
              <a:t>5</a:t>
            </a:fld>
            <a:endParaRPr lang="en-US"/>
          </a:p>
        </p:txBody>
      </p:sp>
    </p:spTree>
    <p:extLst>
      <p:ext uri="{BB962C8B-B14F-4D97-AF65-F5344CB8AC3E}">
        <p14:creationId xmlns:p14="http://schemas.microsoft.com/office/powerpoint/2010/main" val="2517978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10"/>
          </p:nvPr>
        </p:nvSpPr>
        <p:spPr/>
        <p:txBody>
          <a:bodyPr/>
          <a:lstStyle/>
          <a:p>
            <a:fld id="{C1856AF9-41B2-4E4C-B15C-CFEBF6CE9605}" type="slidenum">
              <a:rPr lang="en-US" smtClean="0"/>
              <a:t>6</a:t>
            </a:fld>
            <a:endParaRPr lang="en-US"/>
          </a:p>
        </p:txBody>
      </p:sp>
    </p:spTree>
    <p:extLst>
      <p:ext uri="{BB962C8B-B14F-4D97-AF65-F5344CB8AC3E}">
        <p14:creationId xmlns:p14="http://schemas.microsoft.com/office/powerpoint/2010/main" val="14655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10"/>
          </p:nvPr>
        </p:nvSpPr>
        <p:spPr/>
        <p:txBody>
          <a:bodyPr/>
          <a:lstStyle/>
          <a:p>
            <a:fld id="{C1856AF9-41B2-4E4C-B15C-CFEBF6CE9605}" type="slidenum">
              <a:rPr lang="en-US" smtClean="0"/>
              <a:t>7</a:t>
            </a:fld>
            <a:endParaRPr lang="en-US"/>
          </a:p>
        </p:txBody>
      </p:sp>
    </p:spTree>
    <p:extLst>
      <p:ext uri="{BB962C8B-B14F-4D97-AF65-F5344CB8AC3E}">
        <p14:creationId xmlns:p14="http://schemas.microsoft.com/office/powerpoint/2010/main" val="196107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856AF9-41B2-4E4C-B15C-CFEBF6CE9605}" type="slidenum">
              <a:rPr lang="en-US" smtClean="0"/>
              <a:t>8</a:t>
            </a:fld>
            <a:endParaRPr lang="en-US"/>
          </a:p>
        </p:txBody>
      </p:sp>
    </p:spTree>
    <p:extLst>
      <p:ext uri="{BB962C8B-B14F-4D97-AF65-F5344CB8AC3E}">
        <p14:creationId xmlns:p14="http://schemas.microsoft.com/office/powerpoint/2010/main" val="1403514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1856AF9-41B2-4E4C-B15C-CFEBF6CE9605}" type="slidenum">
              <a:rPr lang="en-US" smtClean="0"/>
              <a:t>9</a:t>
            </a:fld>
            <a:endParaRPr lang="en-US"/>
          </a:p>
        </p:txBody>
      </p:sp>
    </p:spTree>
    <p:extLst>
      <p:ext uri="{BB962C8B-B14F-4D97-AF65-F5344CB8AC3E}">
        <p14:creationId xmlns:p14="http://schemas.microsoft.com/office/powerpoint/2010/main" val="27621481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Body Cov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532800" y="889200"/>
            <a:ext cx="8229600" cy="529200"/>
          </a:xfrm>
          <a:prstGeom prst="rect">
            <a:avLst/>
          </a:prstGeom>
        </p:spPr>
        <p:txBody>
          <a:bodyPr vert="horz" lIns="0" tIns="0" rIns="0" bIns="0" rtlCol="0" anchor="b" anchorCtr="0">
            <a:noAutofit/>
          </a:bodyPr>
          <a:lstStyle>
            <a:lvl1pPr algn="l">
              <a:defRPr sz="2800" b="1">
                <a:solidFill>
                  <a:schemeClr val="bg1"/>
                </a:solidFill>
              </a:defRPr>
            </a:lvl1pPr>
          </a:lstStyle>
          <a:p>
            <a:r>
              <a:rPr lang="en-AU" dirty="0" smtClean="0"/>
              <a:t>Title</a:t>
            </a:r>
            <a:endParaRPr lang="en-US" dirty="0"/>
          </a:p>
        </p:txBody>
      </p:sp>
      <p:sp>
        <p:nvSpPr>
          <p:cNvPr id="8" name="Date Placeholder 12"/>
          <p:cNvSpPr>
            <a:spLocks noGrp="1"/>
          </p:cNvSpPr>
          <p:nvPr>
            <p:ph type="dt" sz="half" idx="2"/>
          </p:nvPr>
        </p:nvSpPr>
        <p:spPr>
          <a:xfrm>
            <a:off x="532800" y="6112039"/>
            <a:ext cx="2058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FBCB4-7051-4D44-89EC-02FDA8982106}" type="datetimeFigureOut">
              <a:rPr lang="en-US" smtClean="0"/>
              <a:pPr/>
              <a:t>4/3/2018</a:t>
            </a:fld>
            <a:endParaRPr lang="en-US" dirty="0"/>
          </a:p>
        </p:txBody>
      </p:sp>
      <p:sp>
        <p:nvSpPr>
          <p:cNvPr id="10" name="Text Placeholder 9"/>
          <p:cNvSpPr>
            <a:spLocks noGrp="1"/>
          </p:cNvSpPr>
          <p:nvPr>
            <p:ph type="body" sz="quarter" idx="10"/>
          </p:nvPr>
        </p:nvSpPr>
        <p:spPr>
          <a:xfrm>
            <a:off x="533400" y="1600202"/>
            <a:ext cx="8153400" cy="1512600"/>
          </a:xfrm>
        </p:spPr>
        <p:txBody>
          <a:bodyPr/>
          <a:lstStyle/>
          <a:p>
            <a:pPr lvl="0"/>
            <a:r>
              <a:rPr lang="en-AU" dirty="0" smtClean="0"/>
              <a:t>Click to edit Master text styles</a:t>
            </a:r>
          </a:p>
        </p:txBody>
      </p:sp>
    </p:spTree>
    <p:extLst>
      <p:ext uri="{BB962C8B-B14F-4D97-AF65-F5344CB8AC3E}">
        <p14:creationId xmlns:p14="http://schemas.microsoft.com/office/powerpoint/2010/main" val="1403416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Follow on with bulle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2800" y="0"/>
            <a:ext cx="8229600" cy="1370086"/>
          </a:xfrm>
          <a:prstGeom prst="rect">
            <a:avLst/>
          </a:prstGeom>
        </p:spPr>
        <p:txBody>
          <a:bodyPr anchor="ctr" anchorCtr="0"/>
          <a:lstStyle>
            <a:lvl1pPr>
              <a:defRPr b="1" i="0"/>
            </a:lvl1pPr>
          </a:lstStyle>
          <a:p>
            <a:r>
              <a:rPr lang="en-AU" dirty="0" smtClean="0"/>
              <a:t>Click to edit Master title style</a:t>
            </a:r>
            <a:endParaRPr lang="en-US" dirty="0"/>
          </a:p>
        </p:txBody>
      </p:sp>
      <p:sp>
        <p:nvSpPr>
          <p:cNvPr id="3" name="Content Placeholder 2"/>
          <p:cNvSpPr>
            <a:spLocks noGrp="1"/>
          </p:cNvSpPr>
          <p:nvPr>
            <p:ph idx="1"/>
          </p:nvPr>
        </p:nvSpPr>
        <p:spPr>
          <a:xfrm>
            <a:off x="532800" y="1863540"/>
            <a:ext cx="8154000" cy="3423392"/>
          </a:xfrm>
          <a:prstGeom prst="rect">
            <a:avLst/>
          </a:prstGeom>
        </p:spPr>
        <p:txBody>
          <a:bodyPr/>
          <a:lstStyle>
            <a:lvl1pPr>
              <a:lnSpc>
                <a:spcPts val="2000"/>
              </a:lnSpc>
              <a:spcAft>
                <a:spcPts val="1200"/>
              </a:spcAft>
              <a:defRPr sz="2000">
                <a:solidFill>
                  <a:srgbClr val="595959"/>
                </a:solidFill>
              </a:defRPr>
            </a:lvl1pPr>
            <a:lvl2pPr marL="0" indent="-285750">
              <a:buClr>
                <a:schemeClr val="accent3"/>
              </a:buClr>
              <a:buFont typeface="Arial"/>
              <a:buChar char="•"/>
              <a:defRPr sz="1800" baseline="0">
                <a:solidFill>
                  <a:srgbClr val="595959"/>
                </a:solidFill>
              </a:defRPr>
            </a:lvl2pPr>
            <a:lvl3pPr marL="522000" indent="-228600">
              <a:spcBef>
                <a:spcPts val="350"/>
              </a:spcBef>
              <a:buClr>
                <a:srgbClr val="A4C240"/>
              </a:buClr>
              <a:buFont typeface="Lucida Grande"/>
              <a:buChar char="–"/>
              <a:defRPr sz="1600">
                <a:solidFill>
                  <a:srgbClr val="595959"/>
                </a:solidFill>
              </a:defRPr>
            </a:lvl3pPr>
            <a:lvl4pPr marL="810000" indent="-228600">
              <a:buClr>
                <a:srgbClr val="A4C240"/>
              </a:buClr>
              <a:buFont typeface="Arial"/>
              <a:buChar char="•"/>
              <a:defRPr sz="1400">
                <a:solidFill>
                  <a:srgbClr val="595959"/>
                </a:solidFill>
              </a:defRPr>
            </a:lvl4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p:txBody>
      </p:sp>
      <p:sp>
        <p:nvSpPr>
          <p:cNvPr id="7" name="Date Placeholder 4"/>
          <p:cNvSpPr>
            <a:spLocks noGrp="1"/>
          </p:cNvSpPr>
          <p:nvPr>
            <p:ph type="dt" sz="half" idx="10"/>
          </p:nvPr>
        </p:nvSpPr>
        <p:spPr>
          <a:xfrm>
            <a:off x="532800" y="6436063"/>
            <a:ext cx="5216601" cy="421937"/>
          </a:xfrm>
          <a:prstGeom prst="rect">
            <a:avLst/>
          </a:prstGeom>
        </p:spPr>
        <p:txBody>
          <a:bodyPr anchor="ctr" anchorCtr="0"/>
          <a:lstStyle>
            <a:lvl1pPr>
              <a:defRPr sz="1050">
                <a:solidFill>
                  <a:schemeClr val="bg1"/>
                </a:solidFill>
              </a:defRPr>
            </a:lvl1pPr>
          </a:lstStyle>
          <a:p>
            <a:fld id="{2691A136-B88C-F548-ABBA-C85BF14241F8}" type="datetimeFigureOut">
              <a:rPr lang="en-US" smtClean="0"/>
              <a:pPr/>
              <a:t>4/3/2018</a:t>
            </a:fld>
            <a:endParaRPr lang="en-US" dirty="0"/>
          </a:p>
        </p:txBody>
      </p:sp>
    </p:spTree>
    <p:extLst>
      <p:ext uri="{BB962C8B-B14F-4D97-AF65-F5344CB8AC3E}">
        <p14:creationId xmlns:p14="http://schemas.microsoft.com/office/powerpoint/2010/main" val="911689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2 columns cop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F56FBCB4-7051-4D44-89EC-02FDA8982106}" type="datetimeFigureOut">
              <a:rPr lang="en-US" smtClean="0"/>
              <a:pPr/>
              <a:t>4/3/2018</a:t>
            </a:fld>
            <a:endParaRPr lang="en-US"/>
          </a:p>
        </p:txBody>
      </p:sp>
      <p:sp>
        <p:nvSpPr>
          <p:cNvPr id="4" name="Content Placeholder 5"/>
          <p:cNvSpPr>
            <a:spLocks noGrp="1"/>
          </p:cNvSpPr>
          <p:nvPr>
            <p:ph idx="1"/>
          </p:nvPr>
        </p:nvSpPr>
        <p:spPr>
          <a:xfrm>
            <a:off x="532800" y="1863540"/>
            <a:ext cx="3748914" cy="3423392"/>
          </a:xfrm>
        </p:spPr>
        <p:txBody>
          <a:bodyPr/>
          <a:lstStyle/>
          <a:p>
            <a:r>
              <a:rPr lang="en-US" sz="1600" dirty="0" err="1" smtClean="0"/>
              <a:t>Tus</a:t>
            </a:r>
            <a:r>
              <a:rPr lang="en-US" sz="1600" dirty="0" smtClean="0"/>
              <a:t> </a:t>
            </a:r>
            <a:r>
              <a:rPr lang="en-US" sz="1600" dirty="0" err="1" smtClean="0"/>
              <a:t>experoria</a:t>
            </a:r>
            <a:r>
              <a:rPr lang="en-US" sz="1600" dirty="0" smtClean="0"/>
              <a:t> sit </a:t>
            </a:r>
            <a:r>
              <a:rPr lang="en-US" sz="1600" dirty="0" err="1" smtClean="0"/>
              <a:t>evelige</a:t>
            </a:r>
            <a:r>
              <a:rPr lang="en-US" sz="1600" dirty="0" smtClean="0"/>
              <a:t> </a:t>
            </a:r>
            <a:r>
              <a:rPr lang="en-US" sz="1600" dirty="0" err="1" smtClean="0"/>
              <a:t>ndiatec</a:t>
            </a:r>
            <a:r>
              <a:rPr lang="en-US" sz="1600" dirty="0" smtClean="0"/>
              <a:t> </a:t>
            </a:r>
            <a:r>
              <a:rPr lang="en-US" sz="1600" dirty="0" err="1" smtClean="0"/>
              <a:t>tisinihil</a:t>
            </a:r>
            <a:r>
              <a:rPr lang="en-US" sz="1600" dirty="0" smtClean="0"/>
              <a:t> </a:t>
            </a:r>
            <a:r>
              <a:rPr lang="en-US" sz="1600" dirty="0" err="1" smtClean="0"/>
              <a:t>estorro</a:t>
            </a:r>
            <a:r>
              <a:rPr lang="en-US" sz="1600" dirty="0" smtClean="0"/>
              <a:t> </a:t>
            </a:r>
            <a:r>
              <a:rPr lang="en-US" sz="1600" dirty="0" err="1" smtClean="0"/>
              <a:t>bernam</a:t>
            </a:r>
            <a:r>
              <a:rPr lang="en-US" sz="1600" dirty="0" smtClean="0"/>
              <a:t> </a:t>
            </a:r>
            <a:r>
              <a:rPr lang="en-US" sz="1600" dirty="0" err="1" smtClean="0"/>
              <a:t>ut</a:t>
            </a:r>
            <a:r>
              <a:rPr lang="en-US" sz="1600" dirty="0" smtClean="0"/>
              <a:t> </a:t>
            </a:r>
            <a:r>
              <a:rPr lang="en-US" sz="1600" dirty="0" err="1" smtClean="0"/>
              <a:t>hillo</a:t>
            </a:r>
            <a:r>
              <a:rPr lang="en-US" sz="1600" dirty="0" smtClean="0"/>
              <a:t> </a:t>
            </a:r>
            <a:r>
              <a:rPr lang="en-US" sz="1600" dirty="0" err="1" smtClean="0"/>
              <a:t>omnia</a:t>
            </a:r>
            <a:r>
              <a:rPr lang="en-US" sz="1600" dirty="0" smtClean="0"/>
              <a:t> </a:t>
            </a:r>
            <a:r>
              <a:rPr lang="en-US" sz="1600" dirty="0" err="1" smtClean="0"/>
              <a:t>disi</a:t>
            </a:r>
            <a:r>
              <a:rPr lang="en-US" sz="1600" dirty="0" smtClean="0"/>
              <a:t> </a:t>
            </a:r>
            <a:r>
              <a:rPr lang="en-US" sz="1600" dirty="0" err="1" smtClean="0"/>
              <a:t>dictio</a:t>
            </a:r>
            <a:r>
              <a:rPr lang="en-US" sz="1600" dirty="0" smtClean="0"/>
              <a:t>. </a:t>
            </a:r>
            <a:r>
              <a:rPr lang="en-US" sz="1600" dirty="0" err="1" smtClean="0"/>
              <a:t>Igeni</a:t>
            </a:r>
            <a:r>
              <a:rPr lang="en-US" sz="1600" dirty="0" smtClean="0"/>
              <a:t> a </a:t>
            </a:r>
            <a:r>
              <a:rPr lang="en-US" sz="1600" dirty="0" err="1" smtClean="0"/>
              <a:t>nobis</a:t>
            </a:r>
            <a:r>
              <a:rPr lang="en-US" sz="1600" dirty="0" smtClean="0"/>
              <a:t> </a:t>
            </a:r>
            <a:r>
              <a:rPr lang="en-US" sz="1600" dirty="0" err="1" smtClean="0"/>
              <a:t>moluptae</a:t>
            </a:r>
            <a:r>
              <a:rPr lang="en-US" sz="1600" dirty="0" smtClean="0"/>
              <a:t>. </a:t>
            </a:r>
            <a:r>
              <a:rPr lang="en-US" sz="1600" dirty="0" err="1" smtClean="0"/>
              <a:t>Henim</a:t>
            </a:r>
            <a:r>
              <a:rPr lang="en-US" sz="1600" dirty="0" smtClean="0"/>
              <a:t> </a:t>
            </a:r>
            <a:r>
              <a:rPr lang="en-US" sz="1600" dirty="0" err="1" smtClean="0"/>
              <a:t>int</a:t>
            </a:r>
            <a:r>
              <a:rPr lang="en-US" sz="1600" dirty="0" smtClean="0"/>
              <a:t> lam, </a:t>
            </a:r>
            <a:r>
              <a:rPr lang="en-US" sz="1600" dirty="0" err="1" smtClean="0"/>
              <a:t>nonsequas</a:t>
            </a:r>
            <a:r>
              <a:rPr lang="en-US" sz="1600" dirty="0" smtClean="0"/>
              <a:t> rem </a:t>
            </a:r>
            <a:r>
              <a:rPr lang="en-US" sz="1600" dirty="0" err="1" smtClean="0"/>
              <a:t>fuga</a:t>
            </a:r>
            <a:r>
              <a:rPr lang="en-US" sz="1600" dirty="0" smtClean="0"/>
              <a:t>. Este </a:t>
            </a:r>
            <a:r>
              <a:rPr lang="en-US" sz="1600" dirty="0" err="1" smtClean="0"/>
              <a:t>preped</a:t>
            </a:r>
            <a:r>
              <a:rPr lang="en-US" sz="1600" dirty="0" smtClean="0"/>
              <a:t> </a:t>
            </a:r>
            <a:r>
              <a:rPr lang="en-US" sz="1600" dirty="0" err="1" smtClean="0"/>
              <a:t>ut</a:t>
            </a:r>
            <a:r>
              <a:rPr lang="en-US" sz="1600" dirty="0" smtClean="0"/>
              <a:t> am, sit, </a:t>
            </a:r>
            <a:r>
              <a:rPr lang="en-US" sz="1600" dirty="0" err="1" smtClean="0"/>
              <a:t>quiat</a:t>
            </a:r>
            <a:r>
              <a:rPr lang="en-US" sz="1600" dirty="0" smtClean="0"/>
              <a:t> </a:t>
            </a:r>
            <a:r>
              <a:rPr lang="en-US" sz="1600" dirty="0" err="1" smtClean="0"/>
              <a:t>milland</a:t>
            </a:r>
            <a:r>
              <a:rPr lang="en-US" sz="1600" dirty="0" smtClean="0"/>
              <a:t> </a:t>
            </a:r>
            <a:r>
              <a:rPr lang="en-US" sz="1600" dirty="0" err="1" smtClean="0"/>
              <a:t>iaepedi</a:t>
            </a:r>
            <a:r>
              <a:rPr lang="en-US" sz="1600" dirty="0" smtClean="0"/>
              <a:t> </a:t>
            </a:r>
            <a:r>
              <a:rPr lang="en-US" sz="1600" dirty="0" err="1" smtClean="0"/>
              <a:t>sitatur</a:t>
            </a:r>
            <a:r>
              <a:rPr lang="en-US" sz="1600" dirty="0" smtClean="0"/>
              <a:t>? </a:t>
            </a:r>
            <a:r>
              <a:rPr lang="en-US" sz="1600" dirty="0" err="1" smtClean="0"/>
              <a:t>Untoria</a:t>
            </a:r>
            <a:r>
              <a:rPr lang="en-US" sz="1600" dirty="0" smtClean="0"/>
              <a:t> </a:t>
            </a:r>
            <a:r>
              <a:rPr lang="en-US" sz="1600" dirty="0" err="1" smtClean="0"/>
              <a:t>dolo</a:t>
            </a:r>
            <a:r>
              <a:rPr lang="en-US" sz="1600" dirty="0" smtClean="0"/>
              <a:t> con </a:t>
            </a:r>
            <a:r>
              <a:rPr lang="en-US" sz="1600" dirty="0" err="1" smtClean="0"/>
              <a:t>consequia</a:t>
            </a:r>
            <a:r>
              <a:rPr lang="en-US" sz="1600" dirty="0" smtClean="0"/>
              <a:t> quam </a:t>
            </a:r>
            <a:r>
              <a:rPr lang="en-US" sz="1600" dirty="0" err="1" smtClean="0"/>
              <a:t>vellanda</a:t>
            </a:r>
            <a:r>
              <a:rPr lang="en-US" sz="1600" dirty="0" smtClean="0"/>
              <a:t> </a:t>
            </a:r>
            <a:r>
              <a:rPr lang="en-US" sz="1600" dirty="0" err="1" smtClean="0"/>
              <a:t>sed</a:t>
            </a:r>
            <a:r>
              <a:rPr lang="en-US" sz="1600" dirty="0" smtClean="0"/>
              <a:t> ma </a:t>
            </a:r>
            <a:r>
              <a:rPr lang="en-US" sz="1600" dirty="0" err="1" smtClean="0"/>
              <a:t>dit</a:t>
            </a:r>
            <a:r>
              <a:rPr lang="en-US" sz="1600" dirty="0" smtClean="0"/>
              <a:t>, </a:t>
            </a:r>
            <a:r>
              <a:rPr lang="en-US" sz="1600" dirty="0" err="1" smtClean="0"/>
              <a:t>sinctur</a:t>
            </a:r>
            <a:r>
              <a:rPr lang="en-US" sz="1600" dirty="0" smtClean="0"/>
              <a:t> se quos </a:t>
            </a:r>
            <a:r>
              <a:rPr lang="en-US" sz="1600" dirty="0" err="1" smtClean="0"/>
              <a:t>doluptatem</a:t>
            </a:r>
            <a:r>
              <a:rPr lang="en-US" sz="1600" dirty="0" smtClean="0"/>
              <a:t> </a:t>
            </a:r>
            <a:r>
              <a:rPr lang="en-US" sz="1600" dirty="0" err="1" smtClean="0"/>
              <a:t>volum</a:t>
            </a:r>
            <a:r>
              <a:rPr lang="en-US" sz="1600" dirty="0" smtClean="0"/>
              <a:t>, </a:t>
            </a:r>
            <a:r>
              <a:rPr lang="en-US" sz="1600" dirty="0" err="1" smtClean="0"/>
              <a:t>sitetur</a:t>
            </a:r>
            <a:r>
              <a:rPr lang="en-US" sz="1600" dirty="0" smtClean="0"/>
              <a:t> </a:t>
            </a:r>
            <a:r>
              <a:rPr lang="en-US" sz="1600" dirty="0" err="1" smtClean="0"/>
              <a:t>sectem</a:t>
            </a:r>
            <a:r>
              <a:rPr lang="en-US" sz="1600" dirty="0" smtClean="0"/>
              <a:t> qui </a:t>
            </a:r>
            <a:r>
              <a:rPr lang="en-US" sz="1600" dirty="0" err="1" smtClean="0"/>
              <a:t>reperum</a:t>
            </a:r>
            <a:r>
              <a:rPr lang="en-US" sz="1600" dirty="0" smtClean="0"/>
              <a:t>, </a:t>
            </a:r>
          </a:p>
        </p:txBody>
      </p:sp>
      <p:sp>
        <p:nvSpPr>
          <p:cNvPr id="5" name="Content Placeholder 5"/>
          <p:cNvSpPr txBox="1">
            <a:spLocks/>
          </p:cNvSpPr>
          <p:nvPr userDrawn="1"/>
        </p:nvSpPr>
        <p:spPr>
          <a:xfrm>
            <a:off x="4855028" y="1863540"/>
            <a:ext cx="3828743" cy="3423392"/>
          </a:xfrm>
          <a:prstGeom prst="rect">
            <a:avLst/>
          </a:prstGeom>
        </p:spPr>
        <p:txBody>
          <a:bodyPr vert="horz" lIns="0" tIns="0" rIns="0" bIns="0" rtlCol="0">
            <a:noAutofit/>
          </a:bodyPr>
          <a:lstStyle>
            <a:lvl1pPr marL="0" marR="0" indent="0" algn="l" defTabSz="457200" rtl="0" eaLnBrk="1" fontAlgn="auto" latinLnBrk="0" hangingPunct="1">
              <a:lnSpc>
                <a:spcPts val="2000"/>
              </a:lnSpc>
              <a:spcBef>
                <a:spcPts val="0"/>
              </a:spcBef>
              <a:spcAft>
                <a:spcPts val="1200"/>
              </a:spcAft>
              <a:buClrTx/>
              <a:buSzTx/>
              <a:buFont typeface="Arial"/>
              <a:buNone/>
              <a:tabLst/>
              <a:defRPr sz="2000" kern="1200" baseline="0">
                <a:solidFill>
                  <a:srgbClr val="595959"/>
                </a:solidFill>
                <a:latin typeface="+mn-lt"/>
                <a:ea typeface="+mn-ea"/>
                <a:cs typeface="+mn-cs"/>
              </a:defRPr>
            </a:lvl1pPr>
            <a:lvl2pPr marL="0" indent="-285750" algn="l" defTabSz="457200" rtl="0" eaLnBrk="1" latinLnBrk="0" hangingPunct="1">
              <a:spcBef>
                <a:spcPts val="0"/>
              </a:spcBef>
              <a:spcAft>
                <a:spcPts val="0"/>
              </a:spcAft>
              <a:buClr>
                <a:schemeClr val="accent3"/>
              </a:buClr>
              <a:buFont typeface="Arial"/>
              <a:buChar char="•"/>
              <a:defRPr sz="1800" kern="1200" baseline="0">
                <a:solidFill>
                  <a:srgbClr val="595959"/>
                </a:solidFill>
                <a:latin typeface="+mn-lt"/>
                <a:ea typeface="+mn-ea"/>
                <a:cs typeface="+mn-cs"/>
              </a:defRPr>
            </a:lvl2pPr>
            <a:lvl3pPr marL="522000" indent="-228600" algn="l" defTabSz="457200" rtl="0" eaLnBrk="1" latinLnBrk="0" hangingPunct="1">
              <a:spcBef>
                <a:spcPts val="350"/>
              </a:spcBef>
              <a:spcAft>
                <a:spcPts val="0"/>
              </a:spcAft>
              <a:buClr>
                <a:srgbClr val="A4C240"/>
              </a:buClr>
              <a:buFont typeface="Lucida Grande"/>
              <a:buChar char="–"/>
              <a:defRPr sz="1600" kern="1200">
                <a:solidFill>
                  <a:srgbClr val="595959"/>
                </a:solidFill>
                <a:latin typeface="+mn-lt"/>
                <a:ea typeface="+mn-ea"/>
                <a:cs typeface="+mn-cs"/>
              </a:defRPr>
            </a:lvl3pPr>
            <a:lvl4pPr marL="810000" indent="-228600" algn="l" defTabSz="457200" rtl="0" eaLnBrk="1" latinLnBrk="0" hangingPunct="1">
              <a:spcBef>
                <a:spcPts val="600"/>
              </a:spcBef>
              <a:spcAft>
                <a:spcPts val="0"/>
              </a:spcAft>
              <a:buClr>
                <a:srgbClr val="A4C240"/>
              </a:buClr>
              <a:buFont typeface="Arial"/>
              <a:buChar char="•"/>
              <a:defRPr sz="1400" kern="1200">
                <a:solidFill>
                  <a:srgbClr val="595959"/>
                </a:solidFill>
                <a:latin typeface="+mn-lt"/>
                <a:ea typeface="+mn-ea"/>
                <a:cs typeface="+mn-cs"/>
              </a:defRPr>
            </a:lvl4pPr>
            <a:lvl5pPr marL="0" indent="0" algn="l" defTabSz="457200" rtl="0" eaLnBrk="1" latinLnBrk="0" hangingPunct="1">
              <a:spcBef>
                <a:spcPts val="6600"/>
              </a:spcBef>
              <a:buFont typeface="Arial"/>
              <a:buNone/>
              <a:defRPr sz="2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err="1" smtClean="0"/>
              <a:t>Tus</a:t>
            </a:r>
            <a:r>
              <a:rPr lang="en-US" sz="1600" dirty="0" smtClean="0"/>
              <a:t> </a:t>
            </a:r>
            <a:r>
              <a:rPr lang="en-US" sz="1600" dirty="0" err="1" smtClean="0"/>
              <a:t>experoria</a:t>
            </a:r>
            <a:r>
              <a:rPr lang="en-US" sz="1600" dirty="0" smtClean="0"/>
              <a:t> sit </a:t>
            </a:r>
            <a:r>
              <a:rPr lang="en-US" sz="1600" dirty="0" err="1" smtClean="0"/>
              <a:t>evelige</a:t>
            </a:r>
            <a:r>
              <a:rPr lang="en-US" sz="1600" dirty="0" smtClean="0"/>
              <a:t> </a:t>
            </a:r>
            <a:r>
              <a:rPr lang="en-US" sz="1600" dirty="0" err="1" smtClean="0"/>
              <a:t>ndiatec</a:t>
            </a:r>
            <a:r>
              <a:rPr lang="en-US" sz="1600" dirty="0" smtClean="0"/>
              <a:t> </a:t>
            </a:r>
            <a:r>
              <a:rPr lang="en-US" sz="1600" dirty="0" err="1" smtClean="0"/>
              <a:t>tisinihil</a:t>
            </a:r>
            <a:r>
              <a:rPr lang="en-US" sz="1600" dirty="0" smtClean="0"/>
              <a:t> </a:t>
            </a:r>
            <a:r>
              <a:rPr lang="en-US" sz="1600" dirty="0" err="1" smtClean="0"/>
              <a:t>estorro</a:t>
            </a:r>
            <a:r>
              <a:rPr lang="en-US" sz="1600" dirty="0" smtClean="0"/>
              <a:t> </a:t>
            </a:r>
            <a:r>
              <a:rPr lang="en-US" sz="1600" dirty="0" err="1" smtClean="0"/>
              <a:t>bernam</a:t>
            </a:r>
            <a:r>
              <a:rPr lang="en-US" sz="1600" dirty="0" smtClean="0"/>
              <a:t> </a:t>
            </a:r>
            <a:r>
              <a:rPr lang="en-US" sz="1600" dirty="0" err="1" smtClean="0"/>
              <a:t>ut</a:t>
            </a:r>
            <a:r>
              <a:rPr lang="en-US" sz="1600" dirty="0" smtClean="0"/>
              <a:t> </a:t>
            </a:r>
            <a:r>
              <a:rPr lang="en-US" sz="1600" dirty="0" err="1" smtClean="0"/>
              <a:t>hillo</a:t>
            </a:r>
            <a:r>
              <a:rPr lang="en-US" sz="1600" dirty="0" smtClean="0"/>
              <a:t> </a:t>
            </a:r>
            <a:r>
              <a:rPr lang="en-US" sz="1600" dirty="0" err="1" smtClean="0"/>
              <a:t>omnia</a:t>
            </a:r>
            <a:r>
              <a:rPr lang="en-US" sz="1600" dirty="0" smtClean="0"/>
              <a:t> </a:t>
            </a:r>
            <a:r>
              <a:rPr lang="en-US" sz="1600" dirty="0" err="1" smtClean="0"/>
              <a:t>disi</a:t>
            </a:r>
            <a:r>
              <a:rPr lang="en-US" sz="1600" dirty="0" smtClean="0"/>
              <a:t> </a:t>
            </a:r>
            <a:r>
              <a:rPr lang="en-US" sz="1600" dirty="0" err="1" smtClean="0"/>
              <a:t>dictio</a:t>
            </a:r>
            <a:r>
              <a:rPr lang="en-US" sz="1600" dirty="0" smtClean="0"/>
              <a:t>. </a:t>
            </a:r>
            <a:r>
              <a:rPr lang="en-US" sz="1600" dirty="0" err="1" smtClean="0"/>
              <a:t>Igeni</a:t>
            </a:r>
            <a:r>
              <a:rPr lang="en-US" sz="1600" dirty="0" smtClean="0"/>
              <a:t> a </a:t>
            </a:r>
            <a:r>
              <a:rPr lang="en-US" sz="1600" dirty="0" err="1" smtClean="0"/>
              <a:t>nobis</a:t>
            </a:r>
            <a:r>
              <a:rPr lang="en-US" sz="1600" dirty="0" smtClean="0"/>
              <a:t> </a:t>
            </a:r>
            <a:r>
              <a:rPr lang="en-US" sz="1600" dirty="0" err="1" smtClean="0"/>
              <a:t>moluptae</a:t>
            </a:r>
            <a:r>
              <a:rPr lang="en-US" sz="1600" dirty="0" smtClean="0"/>
              <a:t>. </a:t>
            </a:r>
            <a:r>
              <a:rPr lang="en-US" sz="1600" dirty="0" err="1" smtClean="0"/>
              <a:t>Henim</a:t>
            </a:r>
            <a:r>
              <a:rPr lang="en-US" sz="1600" dirty="0" smtClean="0"/>
              <a:t> </a:t>
            </a:r>
            <a:r>
              <a:rPr lang="en-US" sz="1600" dirty="0" err="1" smtClean="0"/>
              <a:t>int</a:t>
            </a:r>
            <a:r>
              <a:rPr lang="en-US" sz="1600" dirty="0" smtClean="0"/>
              <a:t> lam, </a:t>
            </a:r>
            <a:r>
              <a:rPr lang="en-US" sz="1600" dirty="0" err="1" smtClean="0"/>
              <a:t>nonsequas</a:t>
            </a:r>
            <a:r>
              <a:rPr lang="en-US" sz="1600" dirty="0" smtClean="0"/>
              <a:t> rem </a:t>
            </a:r>
            <a:r>
              <a:rPr lang="en-US" sz="1600" dirty="0" err="1" smtClean="0"/>
              <a:t>fuga</a:t>
            </a:r>
            <a:r>
              <a:rPr lang="en-US" sz="1600" dirty="0" smtClean="0"/>
              <a:t>. Este </a:t>
            </a:r>
            <a:r>
              <a:rPr lang="en-US" sz="1600" dirty="0" err="1" smtClean="0"/>
              <a:t>preped</a:t>
            </a:r>
            <a:r>
              <a:rPr lang="en-US" sz="1600" dirty="0" smtClean="0"/>
              <a:t> </a:t>
            </a:r>
            <a:r>
              <a:rPr lang="en-US" sz="1600" dirty="0" err="1" smtClean="0"/>
              <a:t>ut</a:t>
            </a:r>
            <a:r>
              <a:rPr lang="en-US" sz="1600" dirty="0" smtClean="0"/>
              <a:t> am, sit, </a:t>
            </a:r>
            <a:r>
              <a:rPr lang="en-US" sz="1600" dirty="0" err="1" smtClean="0"/>
              <a:t>quiat</a:t>
            </a:r>
            <a:r>
              <a:rPr lang="en-US" sz="1600" dirty="0" smtClean="0"/>
              <a:t> </a:t>
            </a:r>
            <a:r>
              <a:rPr lang="en-US" sz="1600" dirty="0" err="1" smtClean="0"/>
              <a:t>milland</a:t>
            </a:r>
            <a:r>
              <a:rPr lang="en-US" sz="1600" dirty="0" smtClean="0"/>
              <a:t> </a:t>
            </a:r>
            <a:r>
              <a:rPr lang="en-US" sz="1600" dirty="0" err="1" smtClean="0"/>
              <a:t>iaepedi</a:t>
            </a:r>
            <a:r>
              <a:rPr lang="en-US" sz="1600" dirty="0" smtClean="0"/>
              <a:t> </a:t>
            </a:r>
            <a:r>
              <a:rPr lang="en-US" sz="1600" dirty="0" err="1" smtClean="0"/>
              <a:t>sitatur</a:t>
            </a:r>
            <a:r>
              <a:rPr lang="en-US" sz="1600" dirty="0" smtClean="0"/>
              <a:t>? </a:t>
            </a:r>
            <a:r>
              <a:rPr lang="en-US" sz="1600" dirty="0" err="1" smtClean="0"/>
              <a:t>Untoria</a:t>
            </a:r>
            <a:r>
              <a:rPr lang="en-US" sz="1600" dirty="0" smtClean="0"/>
              <a:t> </a:t>
            </a:r>
            <a:r>
              <a:rPr lang="en-US" sz="1600" dirty="0" err="1" smtClean="0"/>
              <a:t>dolo</a:t>
            </a:r>
            <a:r>
              <a:rPr lang="en-US" sz="1600" dirty="0" smtClean="0"/>
              <a:t> con </a:t>
            </a:r>
            <a:r>
              <a:rPr lang="en-US" sz="1600" dirty="0" err="1" smtClean="0"/>
              <a:t>consequia</a:t>
            </a:r>
            <a:r>
              <a:rPr lang="en-US" sz="1600" dirty="0" smtClean="0"/>
              <a:t> quam </a:t>
            </a:r>
            <a:r>
              <a:rPr lang="en-US" sz="1600" dirty="0" err="1" smtClean="0"/>
              <a:t>vellanda</a:t>
            </a:r>
            <a:r>
              <a:rPr lang="en-US" sz="1600" dirty="0" smtClean="0"/>
              <a:t> </a:t>
            </a:r>
            <a:r>
              <a:rPr lang="en-US" sz="1600" dirty="0" err="1" smtClean="0"/>
              <a:t>sed</a:t>
            </a:r>
            <a:r>
              <a:rPr lang="en-US" sz="1600" dirty="0" smtClean="0"/>
              <a:t> ma </a:t>
            </a:r>
            <a:r>
              <a:rPr lang="en-US" sz="1600" dirty="0" err="1" smtClean="0"/>
              <a:t>dit</a:t>
            </a:r>
            <a:r>
              <a:rPr lang="en-US" sz="1600" dirty="0" smtClean="0"/>
              <a:t>, </a:t>
            </a:r>
            <a:r>
              <a:rPr lang="en-US" sz="1600" dirty="0" err="1" smtClean="0"/>
              <a:t>sinctur</a:t>
            </a:r>
            <a:r>
              <a:rPr lang="en-US" sz="1600" dirty="0" smtClean="0"/>
              <a:t> se quos </a:t>
            </a:r>
            <a:r>
              <a:rPr lang="en-US" sz="1600" dirty="0" err="1" smtClean="0"/>
              <a:t>doluptatem</a:t>
            </a:r>
            <a:r>
              <a:rPr lang="en-US" sz="1600" dirty="0" smtClean="0"/>
              <a:t> </a:t>
            </a:r>
            <a:r>
              <a:rPr lang="en-US" sz="1600" dirty="0" err="1" smtClean="0"/>
              <a:t>volum</a:t>
            </a:r>
            <a:r>
              <a:rPr lang="en-US" sz="1600" dirty="0" smtClean="0"/>
              <a:t>, </a:t>
            </a:r>
            <a:r>
              <a:rPr lang="en-US" sz="1600" dirty="0" err="1" smtClean="0"/>
              <a:t>sitetur</a:t>
            </a:r>
            <a:r>
              <a:rPr lang="en-US" sz="1600" dirty="0" smtClean="0"/>
              <a:t> </a:t>
            </a:r>
            <a:r>
              <a:rPr lang="en-US" sz="1600" dirty="0" err="1" smtClean="0"/>
              <a:t>sectem</a:t>
            </a:r>
            <a:r>
              <a:rPr lang="en-US" sz="1600" dirty="0" smtClean="0"/>
              <a:t> qui </a:t>
            </a:r>
            <a:r>
              <a:rPr lang="en-US" sz="1600" dirty="0" err="1" smtClean="0"/>
              <a:t>reperum</a:t>
            </a:r>
            <a:endParaRPr lang="en-US" sz="1600" dirty="0" smtClean="0"/>
          </a:p>
        </p:txBody>
      </p:sp>
    </p:spTree>
    <p:extLst>
      <p:ext uri="{BB962C8B-B14F-4D97-AF65-F5344CB8AC3E}">
        <p14:creationId xmlns:p14="http://schemas.microsoft.com/office/powerpoint/2010/main" val="2381216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2800" y="0"/>
            <a:ext cx="8154000" cy="1366596"/>
          </a:xfrm>
          <a:prstGeom prst="rect">
            <a:avLst/>
          </a:prstGeom>
        </p:spPr>
        <p:txBody>
          <a:bodyPr anchor="ctr" anchorCtr="0"/>
          <a:lstStyle>
            <a:lvl1pPr>
              <a:defRPr b="1"/>
            </a:lvl1pPr>
          </a:lstStyle>
          <a:p>
            <a:r>
              <a:rPr lang="en-AU" dirty="0" smtClean="0"/>
              <a:t>Click to edit Master title style</a:t>
            </a:r>
            <a:endParaRPr lang="en-US" dirty="0"/>
          </a:p>
        </p:txBody>
      </p:sp>
      <p:sp>
        <p:nvSpPr>
          <p:cNvPr id="4" name="Date Placeholder 3"/>
          <p:cNvSpPr>
            <a:spLocks noGrp="1"/>
          </p:cNvSpPr>
          <p:nvPr>
            <p:ph type="dt" sz="half" idx="10"/>
          </p:nvPr>
        </p:nvSpPr>
        <p:spPr>
          <a:xfrm>
            <a:off x="532800" y="6432272"/>
            <a:ext cx="2058000" cy="418826"/>
          </a:xfrm>
          <a:prstGeom prst="rect">
            <a:avLst/>
          </a:prstGeom>
        </p:spPr>
        <p:txBody>
          <a:bodyPr/>
          <a:lstStyle>
            <a:lvl1pPr>
              <a:defRPr>
                <a:solidFill>
                  <a:srgbClr val="FFFFFF"/>
                </a:solidFill>
              </a:defRPr>
            </a:lvl1pPr>
          </a:lstStyle>
          <a:p>
            <a:fld id="{2B82FEA0-74EE-D24F-931B-40294A9DE0D5}" type="datetimeFigureOut">
              <a:rPr lang="en-US" smtClean="0"/>
              <a:pPr/>
              <a:t>4/3/2018</a:t>
            </a:fld>
            <a:endParaRPr lang="en-US"/>
          </a:p>
        </p:txBody>
      </p:sp>
      <p:sp>
        <p:nvSpPr>
          <p:cNvPr id="8" name="Content Placeholder 2"/>
          <p:cNvSpPr>
            <a:spLocks noGrp="1"/>
          </p:cNvSpPr>
          <p:nvPr>
            <p:ph idx="1"/>
          </p:nvPr>
        </p:nvSpPr>
        <p:spPr>
          <a:xfrm>
            <a:off x="532800" y="1863540"/>
            <a:ext cx="8154000" cy="3423392"/>
          </a:xfrm>
          <a:prstGeom prst="rect">
            <a:avLst/>
          </a:prstGeom>
        </p:spPr>
        <p:txBody>
          <a:bodyPr/>
          <a:lstStyle>
            <a:lvl1pPr>
              <a:lnSpc>
                <a:spcPts val="2000"/>
              </a:lnSpc>
              <a:spcAft>
                <a:spcPts val="1200"/>
              </a:spcAft>
              <a:defRPr sz="2000">
                <a:solidFill>
                  <a:srgbClr val="595959"/>
                </a:solidFill>
              </a:defRPr>
            </a:lvl1pPr>
            <a:lvl2pPr marL="0" indent="-285750">
              <a:buClr>
                <a:schemeClr val="accent3"/>
              </a:buClr>
              <a:buFont typeface="Arial"/>
              <a:buChar char="•"/>
              <a:defRPr sz="1800" baseline="0">
                <a:solidFill>
                  <a:srgbClr val="595959"/>
                </a:solidFill>
              </a:defRPr>
            </a:lvl2pPr>
            <a:lvl3pPr marL="522000" indent="-228600">
              <a:spcBef>
                <a:spcPts val="350"/>
              </a:spcBef>
              <a:buClr>
                <a:srgbClr val="A4C240"/>
              </a:buClr>
              <a:buFont typeface="Lucida Grande"/>
              <a:buChar char="–"/>
              <a:defRPr sz="1600">
                <a:solidFill>
                  <a:srgbClr val="595959"/>
                </a:solidFill>
              </a:defRPr>
            </a:lvl3pPr>
            <a:lvl4pPr marL="810000" indent="-228600">
              <a:buClr>
                <a:srgbClr val="A4C240"/>
              </a:buClr>
              <a:buFont typeface="Arial"/>
              <a:buChar char="•"/>
              <a:defRPr sz="1400">
                <a:solidFill>
                  <a:srgbClr val="595959"/>
                </a:solidFill>
              </a:defRPr>
            </a:lvl4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p:txBody>
      </p:sp>
    </p:spTree>
    <p:extLst>
      <p:ext uri="{BB962C8B-B14F-4D97-AF65-F5344CB8AC3E}">
        <p14:creationId xmlns:p14="http://schemas.microsoft.com/office/powerpoint/2010/main" val="1911185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Bullets with Objec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2800" y="0"/>
            <a:ext cx="8229600" cy="1364400"/>
          </a:xfrm>
          <a:prstGeom prst="rect">
            <a:avLst/>
          </a:prstGeom>
        </p:spPr>
        <p:txBody>
          <a:bodyPr anchor="ctr" anchorCtr="0"/>
          <a:lstStyle>
            <a:lvl1pPr>
              <a:defRPr b="1"/>
            </a:lvl1pPr>
          </a:lstStyle>
          <a:p>
            <a:r>
              <a:rPr lang="en-AU" dirty="0" smtClean="0"/>
              <a:t>Click to edit Master title style</a:t>
            </a:r>
            <a:endParaRPr lang="en-US" dirty="0"/>
          </a:p>
        </p:txBody>
      </p:sp>
      <p:sp>
        <p:nvSpPr>
          <p:cNvPr id="5" name="Date Placeholder 4"/>
          <p:cNvSpPr>
            <a:spLocks noGrp="1"/>
          </p:cNvSpPr>
          <p:nvPr>
            <p:ph type="dt" sz="half" idx="10"/>
          </p:nvPr>
        </p:nvSpPr>
        <p:spPr>
          <a:xfrm>
            <a:off x="532800" y="6425762"/>
            <a:ext cx="2058000" cy="432238"/>
          </a:xfrm>
          <a:prstGeom prst="rect">
            <a:avLst/>
          </a:prstGeom>
        </p:spPr>
        <p:txBody>
          <a:bodyPr/>
          <a:lstStyle>
            <a:lvl1pPr>
              <a:defRPr>
                <a:solidFill>
                  <a:schemeClr val="bg1"/>
                </a:solidFill>
              </a:defRPr>
            </a:lvl1pPr>
          </a:lstStyle>
          <a:p>
            <a:fld id="{2B82FEA0-74EE-D24F-931B-40294A9DE0D5}" type="datetimeFigureOut">
              <a:rPr lang="en-US" smtClean="0"/>
              <a:pPr/>
              <a:t>4/3/2018</a:t>
            </a:fld>
            <a:endParaRPr lang="en-US"/>
          </a:p>
        </p:txBody>
      </p:sp>
      <p:sp>
        <p:nvSpPr>
          <p:cNvPr id="8" name="Content Placeholder 2"/>
          <p:cNvSpPr>
            <a:spLocks noGrp="1"/>
          </p:cNvSpPr>
          <p:nvPr>
            <p:ph idx="13"/>
          </p:nvPr>
        </p:nvSpPr>
        <p:spPr>
          <a:xfrm>
            <a:off x="532800" y="1863540"/>
            <a:ext cx="3905139" cy="3423392"/>
          </a:xfrm>
          <a:prstGeom prst="rect">
            <a:avLst/>
          </a:prstGeom>
        </p:spPr>
        <p:txBody>
          <a:bodyPr/>
          <a:lstStyle>
            <a:lvl1pPr>
              <a:lnSpc>
                <a:spcPts val="2000"/>
              </a:lnSpc>
              <a:spcAft>
                <a:spcPts val="1200"/>
              </a:spcAft>
              <a:defRPr sz="2000">
                <a:solidFill>
                  <a:srgbClr val="595959"/>
                </a:solidFill>
              </a:defRPr>
            </a:lvl1pPr>
            <a:lvl2pPr marL="0" indent="-285750">
              <a:buClr>
                <a:schemeClr val="accent3"/>
              </a:buClr>
              <a:buFont typeface="Arial"/>
              <a:buChar char="•"/>
              <a:defRPr sz="1800" baseline="0">
                <a:solidFill>
                  <a:srgbClr val="595959"/>
                </a:solidFill>
              </a:defRPr>
            </a:lvl2pPr>
            <a:lvl3pPr marL="522000" indent="-228600">
              <a:spcBef>
                <a:spcPts val="350"/>
              </a:spcBef>
              <a:buClr>
                <a:srgbClr val="A4C240"/>
              </a:buClr>
              <a:buFont typeface="Lucida Grande"/>
              <a:buChar char="–"/>
              <a:defRPr sz="1600">
                <a:solidFill>
                  <a:srgbClr val="595959"/>
                </a:solidFill>
              </a:defRPr>
            </a:lvl3pPr>
            <a:lvl4pPr marL="810000" indent="-228600">
              <a:buClr>
                <a:srgbClr val="A4C240"/>
              </a:buClr>
              <a:buFont typeface="Arial"/>
              <a:buChar char="•"/>
              <a:defRPr sz="1400">
                <a:solidFill>
                  <a:srgbClr val="595959"/>
                </a:solidFill>
              </a:defRPr>
            </a:lvl4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p:txBody>
      </p:sp>
      <p:sp>
        <p:nvSpPr>
          <p:cNvPr id="9" name="Content Placeholder 2"/>
          <p:cNvSpPr>
            <a:spLocks noGrp="1"/>
          </p:cNvSpPr>
          <p:nvPr>
            <p:ph idx="14"/>
          </p:nvPr>
        </p:nvSpPr>
        <p:spPr>
          <a:xfrm>
            <a:off x="4666047" y="1863540"/>
            <a:ext cx="4020754" cy="3423392"/>
          </a:xfrm>
          <a:prstGeom prst="rect">
            <a:avLst/>
          </a:prstGeom>
        </p:spPr>
        <p:txBody>
          <a:bodyPr/>
          <a:lstStyle>
            <a:lvl1pPr>
              <a:spcAft>
                <a:spcPts val="1200"/>
              </a:spcAft>
              <a:defRPr sz="2000">
                <a:solidFill>
                  <a:srgbClr val="595959"/>
                </a:solidFill>
              </a:defRPr>
            </a:lvl1pPr>
            <a:lvl2pPr marL="0" indent="-285750">
              <a:buClr>
                <a:schemeClr val="accent3"/>
              </a:buClr>
              <a:buFont typeface="Arial"/>
              <a:buChar char="•"/>
              <a:defRPr sz="1800" baseline="0">
                <a:solidFill>
                  <a:srgbClr val="595959"/>
                </a:solidFill>
              </a:defRPr>
            </a:lvl2pPr>
            <a:lvl3pPr marL="522000" indent="-228600">
              <a:spcBef>
                <a:spcPts val="350"/>
              </a:spcBef>
              <a:buClr>
                <a:srgbClr val="A4C240"/>
              </a:buClr>
              <a:buFont typeface="Lucida Grande"/>
              <a:buChar char="–"/>
              <a:defRPr sz="1600">
                <a:solidFill>
                  <a:srgbClr val="595959"/>
                </a:solidFill>
              </a:defRPr>
            </a:lvl3pPr>
            <a:lvl4pPr marL="810000" indent="-228600">
              <a:buClr>
                <a:srgbClr val="A4C240"/>
              </a:buClr>
              <a:buFont typeface="Arial"/>
              <a:buChar char="•"/>
              <a:defRPr sz="1400">
                <a:solidFill>
                  <a:srgbClr val="595959"/>
                </a:solidFill>
              </a:defRPr>
            </a:lvl4pPr>
          </a:lstStyle>
          <a:p>
            <a:pPr lvl="0"/>
            <a:endParaRPr lang="en-AU" dirty="0" smtClean="0"/>
          </a:p>
        </p:txBody>
      </p:sp>
    </p:spTree>
    <p:extLst>
      <p:ext uri="{BB962C8B-B14F-4D97-AF65-F5344CB8AC3E}">
        <p14:creationId xmlns:p14="http://schemas.microsoft.com/office/powerpoint/2010/main" val="1126350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Objec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2800" y="0"/>
            <a:ext cx="7315954" cy="1375200"/>
          </a:xfrm>
          <a:prstGeom prst="rect">
            <a:avLst/>
          </a:prstGeom>
        </p:spPr>
        <p:txBody>
          <a:bodyPr anchor="ctr" anchorCtr="0">
            <a:normAutofit/>
          </a:bodyPr>
          <a:lstStyle>
            <a:lvl1pPr algn="l">
              <a:defRPr sz="2800" b="1"/>
            </a:lvl1pPr>
          </a:lstStyle>
          <a:p>
            <a:r>
              <a:rPr lang="en-AU" dirty="0" smtClean="0"/>
              <a:t>Click to edit Master title style</a:t>
            </a:r>
            <a:endParaRPr lang="en-US" dirty="0"/>
          </a:p>
        </p:txBody>
      </p:sp>
      <p:sp>
        <p:nvSpPr>
          <p:cNvPr id="3" name="Content Placeholder 2"/>
          <p:cNvSpPr>
            <a:spLocks noGrp="1"/>
          </p:cNvSpPr>
          <p:nvPr>
            <p:ph idx="1"/>
          </p:nvPr>
        </p:nvSpPr>
        <p:spPr>
          <a:xfrm>
            <a:off x="3575050" y="1864801"/>
            <a:ext cx="5111750" cy="3420000"/>
          </a:xfrm>
          <a:prstGeom prst="rect">
            <a:avLst/>
          </a:prstGeom>
        </p:spPr>
        <p:txBody>
          <a:bodyPr>
            <a:normAutofit/>
          </a:bodyPr>
          <a:lstStyle>
            <a:lvl1pPr>
              <a:defRPr sz="20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endParaRPr lang="en-US" dirty="0"/>
          </a:p>
        </p:txBody>
      </p:sp>
      <p:sp>
        <p:nvSpPr>
          <p:cNvPr id="4" name="Text Placeholder 3"/>
          <p:cNvSpPr>
            <a:spLocks noGrp="1"/>
          </p:cNvSpPr>
          <p:nvPr>
            <p:ph type="body" sz="half" idx="2" hasCustomPrompt="1"/>
          </p:nvPr>
        </p:nvSpPr>
        <p:spPr>
          <a:xfrm>
            <a:off x="532800" y="1864800"/>
            <a:ext cx="2932713" cy="3420000"/>
          </a:xfrm>
          <a:prstGeom prst="rect">
            <a:avLst/>
          </a:prstGeom>
        </p:spPr>
        <p:txBody>
          <a:bodyPr>
            <a:noAutofit/>
          </a:bodyPr>
          <a:lstStyle>
            <a:lvl1pPr marL="0" indent="0">
              <a:lnSpc>
                <a:spcPts val="2000"/>
              </a:lnSpc>
              <a:spcAft>
                <a:spcPts val="600"/>
              </a:spcAft>
              <a:buNone/>
              <a:defRPr sz="16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dirty="0" smtClean="0"/>
              <a:t>Click to edit Master </a:t>
            </a:r>
            <a:br>
              <a:rPr lang="en-AU" dirty="0" smtClean="0"/>
            </a:br>
            <a:r>
              <a:rPr lang="en-AU" dirty="0" smtClean="0"/>
              <a:t>text styles</a:t>
            </a:r>
          </a:p>
        </p:txBody>
      </p:sp>
      <p:sp>
        <p:nvSpPr>
          <p:cNvPr id="8" name="Date Placeholder 4"/>
          <p:cNvSpPr>
            <a:spLocks noGrp="1"/>
          </p:cNvSpPr>
          <p:nvPr>
            <p:ph type="dt" sz="half" idx="10"/>
          </p:nvPr>
        </p:nvSpPr>
        <p:spPr>
          <a:xfrm>
            <a:off x="532800" y="6436063"/>
            <a:ext cx="5216601" cy="421937"/>
          </a:xfrm>
          <a:prstGeom prst="rect">
            <a:avLst/>
          </a:prstGeom>
        </p:spPr>
        <p:txBody>
          <a:bodyPr anchor="ctr" anchorCtr="0"/>
          <a:lstStyle>
            <a:lvl1pPr>
              <a:defRPr sz="1050">
                <a:solidFill>
                  <a:schemeClr val="bg1"/>
                </a:solidFill>
              </a:defRPr>
            </a:lvl1pPr>
          </a:lstStyle>
          <a:p>
            <a:fld id="{2691A136-B88C-F548-ABBA-C85BF14241F8}" type="datetimeFigureOut">
              <a:rPr lang="en-US" smtClean="0"/>
              <a:pPr/>
              <a:t>4/3/2018</a:t>
            </a:fld>
            <a:endParaRPr lang="en-US" dirty="0"/>
          </a:p>
        </p:txBody>
      </p:sp>
    </p:spTree>
    <p:extLst>
      <p:ext uri="{BB962C8B-B14F-4D97-AF65-F5344CB8AC3E}">
        <p14:creationId xmlns:p14="http://schemas.microsoft.com/office/powerpoint/2010/main" val="2637677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Pictur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Date Placeholder 4"/>
          <p:cNvSpPr>
            <a:spLocks noGrp="1"/>
          </p:cNvSpPr>
          <p:nvPr>
            <p:ph type="dt" sz="half" idx="10"/>
          </p:nvPr>
        </p:nvSpPr>
        <p:spPr>
          <a:xfrm>
            <a:off x="532800" y="6436063"/>
            <a:ext cx="5216601" cy="421937"/>
          </a:xfrm>
          <a:prstGeom prst="rect">
            <a:avLst/>
          </a:prstGeom>
        </p:spPr>
        <p:txBody>
          <a:bodyPr anchor="ctr" anchorCtr="0"/>
          <a:lstStyle>
            <a:lvl1pPr>
              <a:defRPr sz="1050">
                <a:solidFill>
                  <a:schemeClr val="bg1"/>
                </a:solidFill>
              </a:defRPr>
            </a:lvl1pPr>
          </a:lstStyle>
          <a:p>
            <a:fld id="{2691A136-B88C-F548-ABBA-C85BF14241F8}" type="datetimeFigureOut">
              <a:rPr lang="en-US" smtClean="0"/>
              <a:pPr/>
              <a:t>4/3/2018</a:t>
            </a:fld>
            <a:endParaRPr lang="en-US" dirty="0"/>
          </a:p>
        </p:txBody>
      </p:sp>
      <p:sp>
        <p:nvSpPr>
          <p:cNvPr id="10" name="Text Placeholder 3"/>
          <p:cNvSpPr>
            <a:spLocks noGrp="1"/>
          </p:cNvSpPr>
          <p:nvPr>
            <p:ph type="body" sz="half" idx="2" hasCustomPrompt="1"/>
          </p:nvPr>
        </p:nvSpPr>
        <p:spPr>
          <a:xfrm>
            <a:off x="532800" y="1864800"/>
            <a:ext cx="2932713" cy="3423600"/>
          </a:xfrm>
          <a:prstGeom prst="rect">
            <a:avLst/>
          </a:prstGeom>
        </p:spPr>
        <p:txBody>
          <a:bodyPr>
            <a:noAutofit/>
          </a:bodyPr>
          <a:lstStyle>
            <a:lvl1pPr marL="0" indent="0">
              <a:lnSpc>
                <a:spcPts val="2000"/>
              </a:lnSpc>
              <a:spcAft>
                <a:spcPts val="600"/>
              </a:spcAft>
              <a:buNone/>
              <a:defRPr sz="16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dirty="0" smtClean="0"/>
              <a:t>Click to edit Master </a:t>
            </a:r>
            <a:br>
              <a:rPr lang="en-AU" dirty="0" smtClean="0"/>
            </a:br>
            <a:r>
              <a:rPr lang="en-AU" dirty="0" smtClean="0"/>
              <a:t>text styles</a:t>
            </a:r>
          </a:p>
        </p:txBody>
      </p:sp>
      <p:sp>
        <p:nvSpPr>
          <p:cNvPr id="12" name="Picture Placeholder 11"/>
          <p:cNvSpPr>
            <a:spLocks noGrp="1"/>
          </p:cNvSpPr>
          <p:nvPr>
            <p:ph type="pic" sz="quarter" idx="11" hasCustomPrompt="1"/>
          </p:nvPr>
        </p:nvSpPr>
        <p:spPr>
          <a:xfrm>
            <a:off x="3575051" y="1865313"/>
            <a:ext cx="5111750" cy="3411286"/>
          </a:xfrm>
          <a:prstGeom prst="rect">
            <a:avLst/>
          </a:prstGeom>
        </p:spPr>
        <p:txBody>
          <a:bodyPr>
            <a:normAutofit/>
          </a:bodyPr>
          <a:lstStyle>
            <a:lvl1pPr>
              <a:defRPr sz="2000">
                <a:solidFill>
                  <a:srgbClr val="595959"/>
                </a:solidFill>
              </a:defRPr>
            </a:lvl1pPr>
          </a:lstStyle>
          <a:p>
            <a:r>
              <a:rPr lang="en-US" dirty="0" smtClean="0"/>
              <a:t>Picture</a:t>
            </a:r>
            <a:endParaRPr lang="en-US" dirty="0"/>
          </a:p>
        </p:txBody>
      </p:sp>
      <p:sp>
        <p:nvSpPr>
          <p:cNvPr id="13" name="Title 12"/>
          <p:cNvSpPr>
            <a:spLocks noGrp="1"/>
          </p:cNvSpPr>
          <p:nvPr>
            <p:ph type="title"/>
          </p:nvPr>
        </p:nvSpPr>
        <p:spPr>
          <a:xfrm>
            <a:off x="532800" y="0"/>
            <a:ext cx="8229600" cy="1366596"/>
          </a:xfrm>
          <a:prstGeom prst="rect">
            <a:avLst/>
          </a:prstGeom>
        </p:spPr>
        <p:txBody>
          <a:bodyPr anchor="ctr" anchorCtr="0">
            <a:normAutofit/>
          </a:bodyPr>
          <a:lstStyle>
            <a:lvl1pPr>
              <a:defRPr sz="2800" b="1"/>
            </a:lvl1pPr>
          </a:lstStyle>
          <a:p>
            <a:r>
              <a:rPr lang="en-AU" dirty="0" smtClean="0"/>
              <a:t>Click to edit Master title style</a:t>
            </a:r>
            <a:endParaRPr lang="en-US" dirty="0"/>
          </a:p>
        </p:txBody>
      </p:sp>
    </p:spTree>
    <p:extLst>
      <p:ext uri="{BB962C8B-B14F-4D97-AF65-F5344CB8AC3E}">
        <p14:creationId xmlns:p14="http://schemas.microsoft.com/office/powerpoint/2010/main" val="17634591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2800" y="889200"/>
            <a:ext cx="8229600" cy="529200"/>
          </a:xfrm>
          <a:prstGeom prst="rect">
            <a:avLst/>
          </a:prstGeom>
        </p:spPr>
        <p:txBody>
          <a:bodyPr vert="horz" lIns="0" tIns="0" rIns="0" bIns="0" rtlCol="0" anchor="b" anchorCtr="0">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532800" y="1600200"/>
            <a:ext cx="8154000" cy="1020371"/>
          </a:xfrm>
          <a:prstGeom prst="rect">
            <a:avLst/>
          </a:prstGeom>
        </p:spPr>
        <p:txBody>
          <a:bodyPr vert="horz" lIns="0" tIns="0" rIns="0" bIns="0" rtlCol="0">
            <a:normAutofit/>
          </a:bodyPr>
          <a:lstStyle/>
          <a:p>
            <a:pPr lvl="0"/>
            <a:r>
              <a:rPr lang="en-AU" dirty="0" smtClean="0"/>
              <a:t>Click to edit Master text styles</a:t>
            </a:r>
            <a:endParaRPr lang="en-US" dirty="0"/>
          </a:p>
        </p:txBody>
      </p:sp>
      <p:sp>
        <p:nvSpPr>
          <p:cNvPr id="4" name="Date Placeholder 3"/>
          <p:cNvSpPr>
            <a:spLocks noGrp="1"/>
          </p:cNvSpPr>
          <p:nvPr>
            <p:ph type="dt" sz="half" idx="2"/>
          </p:nvPr>
        </p:nvSpPr>
        <p:spPr>
          <a:xfrm>
            <a:off x="532800" y="6356350"/>
            <a:ext cx="2058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381A04-946A-6448-BDE8-FF0C98A5B40D}" type="datetimeFigureOut">
              <a:rPr lang="en-US" smtClean="0"/>
              <a:t>4/3/2018</a:t>
            </a:fld>
            <a:endParaRPr lang="en-US"/>
          </a:p>
        </p:txBody>
      </p:sp>
    </p:spTree>
    <p:extLst>
      <p:ext uri="{BB962C8B-B14F-4D97-AF65-F5344CB8AC3E}">
        <p14:creationId xmlns:p14="http://schemas.microsoft.com/office/powerpoint/2010/main" val="3881956056"/>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457200" rtl="0" eaLnBrk="1" latinLnBrk="0" hangingPunct="1">
        <a:spcBef>
          <a:spcPct val="0"/>
        </a:spcBef>
        <a:buNone/>
        <a:defRPr sz="2800" b="1" kern="1200">
          <a:solidFill>
            <a:srgbClr val="FFFFFF"/>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13" name="Date Placeholder 12"/>
          <p:cNvSpPr>
            <a:spLocks noGrp="1"/>
          </p:cNvSpPr>
          <p:nvPr>
            <p:ph type="dt" sz="half" idx="2"/>
          </p:nvPr>
        </p:nvSpPr>
        <p:spPr>
          <a:xfrm>
            <a:off x="532800" y="6425762"/>
            <a:ext cx="2058000" cy="432238"/>
          </a:xfrm>
          <a:prstGeom prst="rect">
            <a:avLst/>
          </a:prstGeom>
        </p:spPr>
        <p:txBody>
          <a:bodyPr vert="horz" lIns="91440" tIns="45720" rIns="91440" bIns="45720" rtlCol="0" anchor="ctr"/>
          <a:lstStyle>
            <a:lvl1pPr algn="l">
              <a:defRPr sz="1200">
                <a:solidFill>
                  <a:srgbClr val="FFFFFF"/>
                </a:solidFill>
              </a:defRPr>
            </a:lvl1pPr>
          </a:lstStyle>
          <a:p>
            <a:fld id="{F56FBCB4-7051-4D44-89EC-02FDA8982106}" type="datetimeFigureOut">
              <a:rPr lang="en-US" smtClean="0"/>
              <a:pPr/>
              <a:t>4/3/2018</a:t>
            </a:fld>
            <a:endParaRPr lang="en-US"/>
          </a:p>
        </p:txBody>
      </p:sp>
      <p:sp>
        <p:nvSpPr>
          <p:cNvPr id="15" name="Title Placeholder 14"/>
          <p:cNvSpPr>
            <a:spLocks noGrp="1"/>
          </p:cNvSpPr>
          <p:nvPr>
            <p:ph type="title"/>
          </p:nvPr>
        </p:nvSpPr>
        <p:spPr>
          <a:xfrm>
            <a:off x="532800" y="0"/>
            <a:ext cx="8154000" cy="1370086"/>
          </a:xfrm>
          <a:prstGeom prst="rect">
            <a:avLst/>
          </a:prstGeom>
        </p:spPr>
        <p:txBody>
          <a:bodyPr vert="horz" lIns="0" tIns="45720" rIns="0" bIns="45720" rtlCol="0" anchor="ctr">
            <a:normAutofit/>
          </a:bodyPr>
          <a:lstStyle/>
          <a:p>
            <a:r>
              <a:rPr lang="en-AU" dirty="0" smtClean="0"/>
              <a:t>Click to edit Master title style</a:t>
            </a:r>
            <a:endParaRPr lang="en-US" dirty="0"/>
          </a:p>
        </p:txBody>
      </p:sp>
      <p:sp>
        <p:nvSpPr>
          <p:cNvPr id="16" name="Text Placeholder 15"/>
          <p:cNvSpPr>
            <a:spLocks noGrp="1"/>
          </p:cNvSpPr>
          <p:nvPr>
            <p:ph type="body" idx="1"/>
          </p:nvPr>
        </p:nvSpPr>
        <p:spPr>
          <a:xfrm>
            <a:off x="532800" y="1864801"/>
            <a:ext cx="8154000" cy="3415229"/>
          </a:xfrm>
          <a:prstGeom prst="rect">
            <a:avLst/>
          </a:prstGeom>
        </p:spPr>
        <p:txBody>
          <a:bodyPr vert="horz" lIns="0" tIns="0" rIns="0" bIns="0" rtlCol="0">
            <a:no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p:txBody>
      </p:sp>
    </p:spTree>
    <p:extLst>
      <p:ext uri="{BB962C8B-B14F-4D97-AF65-F5344CB8AC3E}">
        <p14:creationId xmlns:p14="http://schemas.microsoft.com/office/powerpoint/2010/main" val="291851670"/>
      </p:ext>
    </p:extLst>
  </p:cSld>
  <p:clrMap bg1="lt1" tx1="dk1" bg2="lt2" tx2="dk2" accent1="accent1" accent2="accent2" accent3="accent3" accent4="accent4" accent5="accent5" accent6="accent6" hlink="hlink" folHlink="folHlink"/>
  <p:sldLayoutIdLst>
    <p:sldLayoutId id="2147483650" r:id="rId1"/>
    <p:sldLayoutId id="2147483670" r:id="rId2"/>
    <p:sldLayoutId id="2147483660" r:id="rId3"/>
    <p:sldLayoutId id="2147483662" r:id="rId4"/>
    <p:sldLayoutId id="2147483656" r:id="rId5"/>
    <p:sldLayoutId id="2147483657" r:id="rId6"/>
  </p:sldLayoutIdLst>
  <p:txStyles>
    <p:titleStyle>
      <a:lvl1pPr algn="l" defTabSz="457200" rtl="0" eaLnBrk="1" latinLnBrk="0" hangingPunct="1">
        <a:spcBef>
          <a:spcPct val="0"/>
        </a:spcBef>
        <a:buNone/>
        <a:defRPr sz="2800" b="1" kern="1200">
          <a:solidFill>
            <a:schemeClr val="bg1"/>
          </a:solidFill>
          <a:latin typeface="+mj-lt"/>
          <a:ea typeface="+mj-ea"/>
          <a:cs typeface="+mj-cs"/>
        </a:defRPr>
      </a:lvl1pPr>
    </p:titleStyle>
    <p:bodyStyle>
      <a:lvl1pPr marL="0" marR="0" indent="0" algn="l" defTabSz="457200" rtl="0" eaLnBrk="1" fontAlgn="auto" latinLnBrk="0" hangingPunct="1">
        <a:lnSpc>
          <a:spcPct val="100000"/>
        </a:lnSpc>
        <a:spcBef>
          <a:spcPts val="0"/>
        </a:spcBef>
        <a:spcAft>
          <a:spcPts val="0"/>
        </a:spcAft>
        <a:buClrTx/>
        <a:buSzTx/>
        <a:buFont typeface="Arial"/>
        <a:buNone/>
        <a:tabLst/>
        <a:defRPr sz="2000" kern="1200" baseline="0">
          <a:solidFill>
            <a:schemeClr val="tx1">
              <a:lumMod val="65000"/>
              <a:lumOff val="35000"/>
            </a:schemeClr>
          </a:solidFill>
          <a:latin typeface="+mn-lt"/>
          <a:ea typeface="+mn-ea"/>
          <a:cs typeface="+mn-cs"/>
        </a:defRPr>
      </a:lvl1pPr>
      <a:lvl2pPr marL="0" indent="-285750" algn="l" defTabSz="457200" rtl="0" eaLnBrk="1" latinLnBrk="0" hangingPunct="1">
        <a:spcBef>
          <a:spcPts val="0"/>
        </a:spcBef>
        <a:spcAft>
          <a:spcPts val="0"/>
        </a:spcAft>
        <a:buClr>
          <a:srgbClr val="A4C240"/>
        </a:buClr>
        <a:buFont typeface="Arial"/>
        <a:buChar char="•"/>
        <a:defRPr sz="1800" kern="1200">
          <a:solidFill>
            <a:schemeClr val="tx1">
              <a:lumMod val="65000"/>
              <a:lumOff val="35000"/>
            </a:schemeClr>
          </a:solidFill>
          <a:latin typeface="+mn-lt"/>
          <a:ea typeface="+mn-ea"/>
          <a:cs typeface="+mn-cs"/>
        </a:defRPr>
      </a:lvl2pPr>
      <a:lvl3pPr marL="522000" indent="-228600" algn="l" defTabSz="457200" rtl="0" eaLnBrk="1" latinLnBrk="0" hangingPunct="1">
        <a:spcBef>
          <a:spcPts val="350"/>
        </a:spcBef>
        <a:spcAft>
          <a:spcPts val="0"/>
        </a:spcAft>
        <a:buClr>
          <a:srgbClr val="A4C240"/>
        </a:buClr>
        <a:buFont typeface="Lucida Grande"/>
        <a:buChar char="–"/>
        <a:defRPr sz="1600" kern="1200">
          <a:solidFill>
            <a:schemeClr val="tx1">
              <a:lumMod val="65000"/>
              <a:lumOff val="35000"/>
            </a:schemeClr>
          </a:solidFill>
          <a:latin typeface="+mn-lt"/>
          <a:ea typeface="+mn-ea"/>
          <a:cs typeface="+mn-cs"/>
        </a:defRPr>
      </a:lvl3pPr>
      <a:lvl4pPr marL="774000" indent="-230400" algn="l" defTabSz="457200" rtl="0" eaLnBrk="1" latinLnBrk="0" hangingPunct="1">
        <a:spcBef>
          <a:spcPts val="600"/>
        </a:spcBef>
        <a:spcAft>
          <a:spcPts val="0"/>
        </a:spcAft>
        <a:buClr>
          <a:srgbClr val="A4C240"/>
        </a:buClr>
        <a:buFont typeface="Arial"/>
        <a:buChar char="•"/>
        <a:defRPr sz="1400" kern="1200">
          <a:solidFill>
            <a:schemeClr val="tx1">
              <a:lumMod val="65000"/>
              <a:lumOff val="35000"/>
            </a:schemeClr>
          </a:solidFill>
          <a:latin typeface="+mn-lt"/>
          <a:ea typeface="+mn-ea"/>
          <a:cs typeface="+mn-cs"/>
        </a:defRPr>
      </a:lvl4pPr>
      <a:lvl5pPr marL="0" indent="0" algn="l" defTabSz="457200" rtl="0" eaLnBrk="1" latinLnBrk="0" hangingPunct="1">
        <a:spcBef>
          <a:spcPts val="6600"/>
        </a:spcBef>
        <a:buFont typeface="Arial"/>
        <a:buNone/>
        <a:defRPr sz="2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 disclosure in PDS</a:t>
            </a:r>
            <a:endParaRPr lang="en-US" dirty="0"/>
          </a:p>
        </p:txBody>
      </p:sp>
      <p:sp>
        <p:nvSpPr>
          <p:cNvPr id="3" name="Content Placeholder 2"/>
          <p:cNvSpPr>
            <a:spLocks noGrp="1"/>
          </p:cNvSpPr>
          <p:nvPr>
            <p:ph type="body" sz="quarter" idx="10"/>
          </p:nvPr>
        </p:nvSpPr>
        <p:spPr>
          <a:xfrm>
            <a:off x="533400" y="1600202"/>
            <a:ext cx="8153400" cy="445909"/>
          </a:xfrm>
          <a:prstGeom prst="rect">
            <a:avLst/>
          </a:prstGeom>
        </p:spPr>
        <p:txBody>
          <a:bodyPr/>
          <a:lstStyle/>
          <a:p>
            <a:r>
              <a:rPr lang="en-US" dirty="0" smtClean="0"/>
              <a:t>Robert Sloan | Gillian Boyes</a:t>
            </a:r>
            <a:endParaRPr lang="en-US" dirty="0"/>
          </a:p>
        </p:txBody>
      </p:sp>
      <p:sp>
        <p:nvSpPr>
          <p:cNvPr id="6" name="TextBox 5"/>
          <p:cNvSpPr txBox="1"/>
          <p:nvPr/>
        </p:nvSpPr>
        <p:spPr>
          <a:xfrm>
            <a:off x="532800" y="3429000"/>
            <a:ext cx="8229600" cy="246221"/>
          </a:xfrm>
          <a:prstGeom prst="rect">
            <a:avLst/>
          </a:prstGeom>
          <a:noFill/>
        </p:spPr>
        <p:txBody>
          <a:bodyPr wrap="square" lIns="0" tIns="0" rIns="0" bIns="0" rtlCol="0">
            <a:spAutoFit/>
          </a:bodyPr>
          <a:lstStyle/>
          <a:p>
            <a:r>
              <a:rPr lang="en-US" sz="1600" dirty="0" smtClean="0">
                <a:solidFill>
                  <a:srgbClr val="595959"/>
                </a:solidFill>
              </a:rPr>
              <a:t>INFINZ and FMA workshop | 4 &amp; 5 April| Auckland &amp; Wellington</a:t>
            </a:r>
            <a:endParaRPr lang="en-US" sz="1600" dirty="0">
              <a:solidFill>
                <a:srgbClr val="595959"/>
              </a:solidFill>
            </a:endParaRPr>
          </a:p>
        </p:txBody>
      </p:sp>
    </p:spTree>
    <p:extLst>
      <p:ext uri="{BB962C8B-B14F-4D97-AF65-F5344CB8AC3E}">
        <p14:creationId xmlns:p14="http://schemas.microsoft.com/office/powerpoint/2010/main" val="1944095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Beyond the PDS</a:t>
            </a:r>
            <a:endParaRPr lang="en-NZ"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603" y="1695630"/>
            <a:ext cx="6669635" cy="4291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9134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endParaRPr lang="en-NZ" dirty="0"/>
          </a:p>
        </p:txBody>
      </p:sp>
      <p:sp>
        <p:nvSpPr>
          <p:cNvPr id="4" name="Title 3"/>
          <p:cNvSpPr>
            <a:spLocks noGrp="1"/>
          </p:cNvSpPr>
          <p:nvPr>
            <p:ph type="title"/>
          </p:nvPr>
        </p:nvSpPr>
        <p:spPr/>
        <p:txBody>
          <a:bodyPr/>
          <a:lstStyle/>
          <a:p>
            <a:r>
              <a:rPr lang="en-NZ" dirty="0" smtClean="0"/>
              <a:t>What this means for issuers - improvements</a:t>
            </a:r>
            <a:endParaRPr lang="en-NZ" dirty="0"/>
          </a:p>
        </p:txBody>
      </p:sp>
      <p:pic>
        <p:nvPicPr>
          <p:cNvPr id="2052" name="Picture 4"/>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l="10543" r="10543"/>
          <a:stretch>
            <a:fillRect/>
          </a:stretch>
        </p:blipFill>
        <p:spPr bwMode="auto">
          <a:xfrm>
            <a:off x="1695450" y="1865313"/>
            <a:ext cx="5111750" cy="3411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799" y="1768979"/>
            <a:ext cx="7970265" cy="3888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919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we commission the research?</a:t>
            </a:r>
            <a:endParaRPr lang="en-US" dirty="0"/>
          </a:p>
        </p:txBody>
      </p:sp>
      <p:sp>
        <p:nvSpPr>
          <p:cNvPr id="3" name="Content Placeholder 2"/>
          <p:cNvSpPr>
            <a:spLocks noGrp="1"/>
          </p:cNvSpPr>
          <p:nvPr>
            <p:ph idx="1"/>
          </p:nvPr>
        </p:nvSpPr>
        <p:spPr>
          <a:xfrm>
            <a:off x="532800" y="1863540"/>
            <a:ext cx="2560778" cy="3423392"/>
          </a:xfrm>
        </p:spPr>
        <p:txBody>
          <a:bodyPr/>
          <a:lstStyle/>
          <a:p>
            <a:pPr lvl="0"/>
            <a:endParaRPr lang="en-AU" dirty="0" smtClean="0"/>
          </a:p>
          <a:p>
            <a:pPr lvl="1" indent="0">
              <a:buNone/>
            </a:pPr>
            <a:endParaRPr lang="en-AU" dirty="0" smtClean="0"/>
          </a:p>
        </p:txBody>
      </p:sp>
      <p:pic>
        <p:nvPicPr>
          <p:cNvPr id="1026" name="Picture 2" descr="Image result for thoughtful 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6992" y="1950532"/>
            <a:ext cx="2743200" cy="17907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blog.center4tobaccopolicy.org/wp-content/uploads/2013/03/Thoughtfu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799" y="1717913"/>
            <a:ext cx="2458229" cy="210205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thoughtful peop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1267" y="3892253"/>
            <a:ext cx="1457325" cy="18383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thoughtful peop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623" y="3892253"/>
            <a:ext cx="1600200" cy="200025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question Mar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8730" y="2729572"/>
            <a:ext cx="1133475" cy="197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19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PDS provides an investment snapshot and guides further research</a:t>
            </a:r>
            <a:endParaRPr lang="en-US" dirty="0"/>
          </a:p>
        </p:txBody>
      </p:sp>
      <p:sp>
        <p:nvSpPr>
          <p:cNvPr id="2" name="Rectangle 1"/>
          <p:cNvSpPr/>
          <p:nvPr/>
        </p:nvSpPr>
        <p:spPr>
          <a:xfrm>
            <a:off x="296231" y="2982906"/>
            <a:ext cx="4432300" cy="1477328"/>
          </a:xfrm>
          <a:prstGeom prst="rect">
            <a:avLst/>
          </a:prstGeom>
        </p:spPr>
        <p:txBody>
          <a:bodyPr wrap="square">
            <a:spAutoFit/>
          </a:bodyPr>
          <a:lstStyle/>
          <a:p>
            <a:pPr algn="ctr"/>
            <a:r>
              <a:rPr lang="en-NZ" b="1" i="1" dirty="0"/>
              <a:t>“I went to the PDS first when I heard about the XYZ IPO. Skimmed through it then took it to my adviser and had a chat with him. Looked online at the company and its management team” - </a:t>
            </a:r>
            <a:r>
              <a:rPr lang="en-NZ" dirty="0"/>
              <a:t>Investor XYZ IPO</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231" y="2401764"/>
            <a:ext cx="44323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363973" y="4573489"/>
            <a:ext cx="4350058" cy="8878"/>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7720" y="1819383"/>
            <a:ext cx="3133725"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5342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experience leads to more trust in the PDS</a:t>
            </a:r>
            <a:endParaRPr lang="en-US" dirty="0"/>
          </a:p>
        </p:txBody>
      </p:sp>
      <p:sp>
        <p:nvSpPr>
          <p:cNvPr id="7" name="Rectangle 6"/>
          <p:cNvSpPr/>
          <p:nvPr/>
        </p:nvSpPr>
        <p:spPr>
          <a:xfrm>
            <a:off x="603824" y="2892750"/>
            <a:ext cx="4420938" cy="2031325"/>
          </a:xfrm>
          <a:prstGeom prst="rect">
            <a:avLst/>
          </a:prstGeom>
        </p:spPr>
        <p:txBody>
          <a:bodyPr wrap="square">
            <a:spAutoFit/>
          </a:bodyPr>
          <a:lstStyle/>
          <a:p>
            <a:pPr algn="ctr"/>
            <a:r>
              <a:rPr lang="en-NZ" b="1" i="1" dirty="0"/>
              <a:t>“I pretty much just used the PDS and a quick chat with my broker. Had a quick look on </a:t>
            </a:r>
            <a:r>
              <a:rPr lang="en-NZ" b="1" i="1" dirty="0" err="1"/>
              <a:t>Sharetrader</a:t>
            </a:r>
            <a:r>
              <a:rPr lang="en-NZ" b="1" i="1" dirty="0"/>
              <a:t> and that’s it. I’ve invested in them before; A very well-run company. They’ve always delivered so I had no problem going along with the bond offer.” </a:t>
            </a:r>
            <a:r>
              <a:rPr lang="en-NZ" b="1" i="1" dirty="0" smtClean="0"/>
              <a:t/>
            </a:r>
            <a:br>
              <a:rPr lang="en-NZ" b="1" i="1" dirty="0" smtClean="0"/>
            </a:br>
            <a:r>
              <a:rPr lang="en-NZ" b="1" i="1" dirty="0" smtClean="0"/>
              <a:t>- </a:t>
            </a:r>
            <a:r>
              <a:rPr lang="en-NZ" dirty="0" smtClean="0"/>
              <a:t>Investor</a:t>
            </a:r>
            <a:r>
              <a:rPr lang="en-NZ" dirty="0"/>
              <a:t>, bond offer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7715" y="1673476"/>
            <a:ext cx="2714685" cy="407360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674703" y="2265686"/>
            <a:ext cx="4350058" cy="524553"/>
            <a:chOff x="674703" y="1786274"/>
            <a:chExt cx="4350058" cy="524553"/>
          </a:xfrm>
        </p:grpSpPr>
        <p:cxnSp>
          <p:nvCxnSpPr>
            <p:cNvPr id="9" name="Straight Connector 8"/>
            <p:cNvCxnSpPr/>
            <p:nvPr/>
          </p:nvCxnSpPr>
          <p:spPr>
            <a:xfrm>
              <a:off x="674703" y="2068497"/>
              <a:ext cx="1544714" cy="8878"/>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5846" y="1786274"/>
              <a:ext cx="616142" cy="524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Connector 11"/>
            <p:cNvCxnSpPr/>
            <p:nvPr/>
          </p:nvCxnSpPr>
          <p:spPr>
            <a:xfrm>
              <a:off x="3224071" y="2077375"/>
              <a:ext cx="1800690" cy="8878"/>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grpSp>
      <p:cxnSp>
        <p:nvCxnSpPr>
          <p:cNvPr id="13" name="Straight Connector 12"/>
          <p:cNvCxnSpPr/>
          <p:nvPr/>
        </p:nvCxnSpPr>
        <p:spPr>
          <a:xfrm>
            <a:off x="674703" y="5026267"/>
            <a:ext cx="4350058" cy="8878"/>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1472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PDS is an improvement over previous disclosure documents</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0380" y="2272001"/>
            <a:ext cx="44323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015990" y="3098316"/>
            <a:ext cx="4432300" cy="923330"/>
          </a:xfrm>
          <a:prstGeom prst="rect">
            <a:avLst/>
          </a:prstGeom>
        </p:spPr>
        <p:txBody>
          <a:bodyPr wrap="square">
            <a:spAutoFit/>
          </a:bodyPr>
          <a:lstStyle/>
          <a:p>
            <a:pPr algn="ctr"/>
            <a:r>
              <a:rPr lang="en-NZ" b="1" i="1" dirty="0"/>
              <a:t>“I </a:t>
            </a:r>
            <a:r>
              <a:rPr lang="en-NZ" b="1" i="1" dirty="0" smtClean="0"/>
              <a:t>only ever used it online. It’s much better than those prospectuses they had before.”</a:t>
            </a:r>
          </a:p>
          <a:p>
            <a:pPr algn="ctr"/>
            <a:r>
              <a:rPr lang="en-NZ" dirty="0" smtClean="0"/>
              <a:t>- Investor, XYZ IPO</a:t>
            </a:r>
            <a:endParaRPr lang="en-NZ" dirty="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2815" y="4311296"/>
            <a:ext cx="4438650"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263" y="1688949"/>
            <a:ext cx="3109913" cy="462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9653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Investors rely on certain key sections</a:t>
            </a:r>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054" y="1827680"/>
            <a:ext cx="6583039" cy="4277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2350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Investor insight – importance of management</a:t>
            </a:r>
            <a:endParaRPr lang="en-US" sz="2800" dirty="0"/>
          </a:p>
        </p:txBody>
      </p:sp>
      <p:sp>
        <p:nvSpPr>
          <p:cNvPr id="6" name="Content Placeholder 5"/>
          <p:cNvSpPr>
            <a:spLocks noGrp="1"/>
          </p:cNvSpPr>
          <p:nvPr>
            <p:ph idx="1"/>
          </p:nvPr>
        </p:nvSpPr>
        <p:spPr>
          <a:xfrm>
            <a:off x="416378" y="2614998"/>
            <a:ext cx="4365418" cy="2764900"/>
          </a:xfrm>
        </p:spPr>
        <p:txBody>
          <a:bodyPr/>
          <a:lstStyle/>
          <a:p>
            <a:pPr algn="ctr"/>
            <a:r>
              <a:rPr lang="en-NZ" sz="1600" b="1" i="1" dirty="0"/>
              <a:t>“You can see who is what and what they bring to the table. Sometimes you get these companies run by accountants and you think what does an accountant know about building and construction? Why’s he there as a CEO when he probably can’t even tell the difference between a hammer and a screwdriver?  So it's good to see what the leadership actually looks like.” </a:t>
            </a:r>
            <a:r>
              <a:rPr lang="en-NZ" sz="1600" b="1" i="1" dirty="0" smtClean="0"/>
              <a:t/>
            </a:r>
            <a:br>
              <a:rPr lang="en-NZ" sz="1600" b="1" i="1" dirty="0" smtClean="0"/>
            </a:br>
            <a:r>
              <a:rPr lang="en-NZ" sz="1600" dirty="0" smtClean="0"/>
              <a:t>- Investor, bond </a:t>
            </a:r>
            <a:r>
              <a:rPr lang="en-NZ" sz="1600" dirty="0"/>
              <a:t>offer</a:t>
            </a:r>
            <a:endParaRPr lang="en-US" sz="1600" dirty="0" smtClean="0"/>
          </a:p>
        </p:txBody>
      </p:sp>
      <p:sp>
        <p:nvSpPr>
          <p:cNvPr id="8" name="Content Placeholder 5"/>
          <p:cNvSpPr txBox="1">
            <a:spLocks/>
          </p:cNvSpPr>
          <p:nvPr/>
        </p:nvSpPr>
        <p:spPr>
          <a:xfrm>
            <a:off x="4855028" y="1863540"/>
            <a:ext cx="3828743" cy="3423392"/>
          </a:xfrm>
          <a:prstGeom prst="rect">
            <a:avLst/>
          </a:prstGeom>
        </p:spPr>
        <p:txBody>
          <a:bodyPr vert="horz" lIns="0" tIns="0" rIns="0" bIns="0" rtlCol="0">
            <a:noAutofit/>
          </a:bodyPr>
          <a:lstStyle>
            <a:lvl1pPr marL="0" marR="0" indent="0" algn="l" defTabSz="457200" rtl="0" eaLnBrk="1" fontAlgn="auto" latinLnBrk="0" hangingPunct="1">
              <a:lnSpc>
                <a:spcPts val="2000"/>
              </a:lnSpc>
              <a:spcBef>
                <a:spcPts val="0"/>
              </a:spcBef>
              <a:spcAft>
                <a:spcPts val="1200"/>
              </a:spcAft>
              <a:buClrTx/>
              <a:buSzTx/>
              <a:buFont typeface="Arial"/>
              <a:buNone/>
              <a:tabLst/>
              <a:defRPr sz="2000" kern="1200" baseline="0">
                <a:solidFill>
                  <a:srgbClr val="595959"/>
                </a:solidFill>
                <a:latin typeface="+mn-lt"/>
                <a:ea typeface="+mn-ea"/>
                <a:cs typeface="+mn-cs"/>
              </a:defRPr>
            </a:lvl1pPr>
            <a:lvl2pPr marL="0" indent="-285750" algn="l" defTabSz="457200" rtl="0" eaLnBrk="1" latinLnBrk="0" hangingPunct="1">
              <a:spcBef>
                <a:spcPts val="0"/>
              </a:spcBef>
              <a:spcAft>
                <a:spcPts val="0"/>
              </a:spcAft>
              <a:buClr>
                <a:schemeClr val="accent3"/>
              </a:buClr>
              <a:buFont typeface="Arial"/>
              <a:buChar char="•"/>
              <a:defRPr sz="1800" kern="1200" baseline="0">
                <a:solidFill>
                  <a:srgbClr val="595959"/>
                </a:solidFill>
                <a:latin typeface="+mn-lt"/>
                <a:ea typeface="+mn-ea"/>
                <a:cs typeface="+mn-cs"/>
              </a:defRPr>
            </a:lvl2pPr>
            <a:lvl3pPr marL="522000" indent="-228600" algn="l" defTabSz="457200" rtl="0" eaLnBrk="1" latinLnBrk="0" hangingPunct="1">
              <a:spcBef>
                <a:spcPts val="350"/>
              </a:spcBef>
              <a:spcAft>
                <a:spcPts val="0"/>
              </a:spcAft>
              <a:buClr>
                <a:srgbClr val="A4C240"/>
              </a:buClr>
              <a:buFont typeface="Lucida Grande"/>
              <a:buChar char="–"/>
              <a:defRPr sz="1600" kern="1200">
                <a:solidFill>
                  <a:srgbClr val="595959"/>
                </a:solidFill>
                <a:latin typeface="+mn-lt"/>
                <a:ea typeface="+mn-ea"/>
                <a:cs typeface="+mn-cs"/>
              </a:defRPr>
            </a:lvl3pPr>
            <a:lvl4pPr marL="810000" indent="-228600" algn="l" defTabSz="457200" rtl="0" eaLnBrk="1" latinLnBrk="0" hangingPunct="1">
              <a:spcBef>
                <a:spcPts val="600"/>
              </a:spcBef>
              <a:spcAft>
                <a:spcPts val="0"/>
              </a:spcAft>
              <a:buClr>
                <a:srgbClr val="A4C240"/>
              </a:buClr>
              <a:buFont typeface="Arial"/>
              <a:buChar char="•"/>
              <a:defRPr sz="1400" kern="1200">
                <a:solidFill>
                  <a:srgbClr val="595959"/>
                </a:solidFill>
                <a:latin typeface="+mn-lt"/>
                <a:ea typeface="+mn-ea"/>
                <a:cs typeface="+mn-cs"/>
              </a:defRPr>
            </a:lvl4pPr>
            <a:lvl5pPr marL="0" indent="0" algn="l" defTabSz="457200" rtl="0" eaLnBrk="1" latinLnBrk="0" hangingPunct="1">
              <a:spcBef>
                <a:spcPts val="6600"/>
              </a:spcBef>
              <a:buFont typeface="Arial"/>
              <a:buNone/>
              <a:defRPr sz="2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600"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5077" y="2150423"/>
            <a:ext cx="3861280" cy="284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496" y="1939520"/>
            <a:ext cx="44323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378" y="4879449"/>
            <a:ext cx="4438650"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56623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smtClean="0"/>
              <a:t>Investor insight – financials are too complex</a:t>
            </a:r>
            <a:endParaRPr lang="en-US" sz="2800" dirty="0"/>
          </a:p>
        </p:txBody>
      </p:sp>
      <p:sp>
        <p:nvSpPr>
          <p:cNvPr id="8" name="Rectangle 7"/>
          <p:cNvSpPr/>
          <p:nvPr/>
        </p:nvSpPr>
        <p:spPr>
          <a:xfrm>
            <a:off x="4391025" y="3006158"/>
            <a:ext cx="4629151" cy="1754326"/>
          </a:xfrm>
          <a:prstGeom prst="rect">
            <a:avLst/>
          </a:prstGeom>
        </p:spPr>
        <p:txBody>
          <a:bodyPr wrap="square">
            <a:spAutoFit/>
          </a:bodyPr>
          <a:lstStyle/>
          <a:p>
            <a:pPr algn="ctr"/>
            <a:r>
              <a:rPr lang="en-NZ" b="1" i="1" dirty="0"/>
              <a:t>“I always make a point of looking at the finances. I can fiddle around with the numbers a little bit but not much. P/E ratio, gearing I can do but nothing more. It gets a bit much after a while. </a:t>
            </a:r>
            <a:r>
              <a:rPr lang="en-NZ" b="1" i="1" dirty="0" smtClean="0"/>
              <a:t>I </a:t>
            </a:r>
            <a:r>
              <a:rPr lang="en-NZ" b="1" i="1" dirty="0"/>
              <a:t>leave that to my broker.” </a:t>
            </a:r>
            <a:r>
              <a:rPr lang="en-NZ" b="1" i="1" dirty="0" smtClean="0"/>
              <a:t/>
            </a:r>
            <a:br>
              <a:rPr lang="en-NZ" b="1" i="1" dirty="0" smtClean="0"/>
            </a:br>
            <a:r>
              <a:rPr lang="en-NZ" b="1" i="1" dirty="0" smtClean="0"/>
              <a:t>- </a:t>
            </a:r>
            <a:r>
              <a:rPr lang="en-NZ" i="1" dirty="0" smtClean="0"/>
              <a:t>Investor</a:t>
            </a:r>
            <a:r>
              <a:rPr lang="en-NZ" i="1" dirty="0"/>
              <a:t>, property syndicate</a:t>
            </a:r>
            <a:endParaRPr lang="en-NZ"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2129" y="4809370"/>
            <a:ext cx="4438650"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8045" y="2564941"/>
            <a:ext cx="44323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310" y="2591068"/>
            <a:ext cx="3682753" cy="2762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1969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smtClean="0"/>
              <a:t>Investor insight – risks are too generic</a:t>
            </a:r>
            <a:endParaRPr lang="en-US" sz="2800" dirty="0"/>
          </a:p>
        </p:txBody>
      </p:sp>
      <p:pic>
        <p:nvPicPr>
          <p:cNvPr id="7" name="Picture 6" descr="skd181979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3723" y="2050742"/>
            <a:ext cx="1752451" cy="3521069"/>
          </a:xfrm>
          <a:prstGeom prst="rect">
            <a:avLst/>
          </a:prstGeom>
        </p:spPr>
      </p:pic>
      <p:sp>
        <p:nvSpPr>
          <p:cNvPr id="9" name="TextBox 8"/>
          <p:cNvSpPr txBox="1"/>
          <p:nvPr/>
        </p:nvSpPr>
        <p:spPr>
          <a:xfrm>
            <a:off x="869134" y="2934113"/>
            <a:ext cx="4594980" cy="2031325"/>
          </a:xfrm>
          <a:prstGeom prst="rect">
            <a:avLst/>
          </a:prstGeom>
          <a:noFill/>
        </p:spPr>
        <p:txBody>
          <a:bodyPr wrap="square" rtlCol="0">
            <a:spAutoFit/>
          </a:bodyPr>
          <a:lstStyle/>
          <a:p>
            <a:pPr algn="ctr"/>
            <a:r>
              <a:rPr lang="en-NZ" b="1" i="1" dirty="0"/>
              <a:t>“It's good they have the risks there. It’s transparent and honest right? But you get the sense they’re trying to cover their behinds. Some of that stuff is just so obvious you got to roll your eyes. It's good to have it there though I guess. In case things do go bad.”  </a:t>
            </a:r>
            <a:r>
              <a:rPr lang="en-NZ" b="1" i="1" dirty="0" smtClean="0"/>
              <a:t/>
            </a:r>
            <a:br>
              <a:rPr lang="en-NZ" b="1" i="1" dirty="0" smtClean="0"/>
            </a:br>
            <a:r>
              <a:rPr lang="en-NZ" b="1" i="1" dirty="0" smtClean="0"/>
              <a:t>- </a:t>
            </a:r>
            <a:r>
              <a:rPr lang="en-NZ" i="1" dirty="0" smtClean="0"/>
              <a:t>Investor</a:t>
            </a:r>
            <a:r>
              <a:rPr lang="en-NZ" i="1" dirty="0"/>
              <a:t>, property syndicate</a:t>
            </a:r>
            <a:endParaRPr lang="en-NZ"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0882" y="2298606"/>
            <a:ext cx="44323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5464" y="5119164"/>
            <a:ext cx="4438650"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9184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ollow 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780</TotalTime>
  <Words>406</Words>
  <Application>Microsoft Office PowerPoint</Application>
  <PresentationFormat>On-screen Show (4:3)</PresentationFormat>
  <Paragraphs>31</Paragraphs>
  <Slides>11</Slides>
  <Notes>11</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Presentation Cover</vt:lpstr>
      <vt:lpstr>Follow On</vt:lpstr>
      <vt:lpstr>Best practice disclosure in PDS</vt:lpstr>
      <vt:lpstr>Why did we commission the research?</vt:lpstr>
      <vt:lpstr>A PDS provides an investment snapshot and guides further research</vt:lpstr>
      <vt:lpstr>Prior experience leads to more trust in the PDS</vt:lpstr>
      <vt:lpstr>The PDS is an improvement over previous disclosure documents</vt:lpstr>
      <vt:lpstr>Investors rely on certain key sections</vt:lpstr>
      <vt:lpstr>Investor insight – importance of management</vt:lpstr>
      <vt:lpstr>Investor insight – financials are too complex</vt:lpstr>
      <vt:lpstr>Investor insight – risks are too generic</vt:lpstr>
      <vt:lpstr>Beyond the PDS</vt:lpstr>
      <vt:lpstr>What this means for issuers - improvements</vt:lpstr>
    </vt:vector>
  </TitlesOfParts>
  <Company>Blue Star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Kim Mcintosh-dona</dc:creator>
  <cp:lastModifiedBy>Robert Sloan</cp:lastModifiedBy>
  <cp:revision>129</cp:revision>
  <dcterms:created xsi:type="dcterms:W3CDTF">2014-10-08T23:58:33Z</dcterms:created>
  <dcterms:modified xsi:type="dcterms:W3CDTF">2018-04-02T23:57:43Z</dcterms:modified>
</cp:coreProperties>
</file>